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media/image4.jpg" ContentType="image/png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notesSlides/notesSlide1.xml" ContentType="application/vnd.openxmlformats-officedocument.presentationml.notesSl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4"/>
  </p:notesMasterIdLst>
  <p:handoutMasterIdLst>
    <p:handoutMasterId r:id="rId15"/>
  </p:handoutMasterIdLst>
  <p:sldIdLst>
    <p:sldId id="256" r:id="rId2"/>
    <p:sldId id="273" r:id="rId3"/>
    <p:sldId id="276" r:id="rId4"/>
    <p:sldId id="282" r:id="rId5"/>
    <p:sldId id="275" r:id="rId6"/>
    <p:sldId id="278" r:id="rId7"/>
    <p:sldId id="292" r:id="rId8"/>
    <p:sldId id="280" r:id="rId9"/>
    <p:sldId id="290" r:id="rId10"/>
    <p:sldId id="291" r:id="rId11"/>
    <p:sldId id="287" r:id="rId12"/>
    <p:sldId id="288" r:id="rId13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A2B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83" autoAdjust="0"/>
    <p:restoredTop sz="94660"/>
  </p:normalViewPr>
  <p:slideViewPr>
    <p:cSldViewPr>
      <p:cViewPr varScale="1">
        <p:scale>
          <a:sx n="82" d="100"/>
          <a:sy n="82" d="100"/>
        </p:scale>
        <p:origin x="1445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0C102B3-DA96-48AE-A3B2-0C35C5F40E3D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9054EFA2-38BC-4C19-8443-AC12DF5842D0}">
      <dgm:prSet custT="1"/>
      <dgm:spPr/>
      <dgm:t>
        <a:bodyPr/>
        <a:lstStyle/>
        <a:p>
          <a:pPr rtl="0"/>
          <a:endParaRPr lang="cs-CZ" sz="1050" b="1" dirty="0"/>
        </a:p>
        <a:p>
          <a:pPr rtl="0"/>
          <a:r>
            <a:rPr lang="cs-CZ" sz="1050" b="1" dirty="0"/>
            <a:t>Kolokvium ředitelů</a:t>
          </a:r>
        </a:p>
      </dgm:t>
    </dgm:pt>
    <dgm:pt modelId="{8AE17CDC-863F-41C7-991B-2588D1F36F4B}" type="parTrans" cxnId="{CF4F8DB3-9A0C-4972-9BEE-76A5D8E26DC9}">
      <dgm:prSet/>
      <dgm:spPr/>
      <dgm:t>
        <a:bodyPr/>
        <a:lstStyle/>
        <a:p>
          <a:endParaRPr lang="cs-CZ"/>
        </a:p>
      </dgm:t>
    </dgm:pt>
    <dgm:pt modelId="{1DE6B311-F2A4-4DD8-9C2F-8B40B1F65B17}" type="sibTrans" cxnId="{CF4F8DB3-9A0C-4972-9BEE-76A5D8E26DC9}">
      <dgm:prSet/>
      <dgm:spPr/>
      <dgm:t>
        <a:bodyPr/>
        <a:lstStyle/>
        <a:p>
          <a:endParaRPr lang="cs-CZ"/>
        </a:p>
      </dgm:t>
    </dgm:pt>
    <dgm:pt modelId="{8135F11D-4B8E-4FAD-B0AF-1FED6E60B2EC}" type="pres">
      <dgm:prSet presAssocID="{50C102B3-DA96-48AE-A3B2-0C35C5F40E3D}" presName="linearFlow" presStyleCnt="0">
        <dgm:presLayoutVars>
          <dgm:dir/>
          <dgm:animLvl val="lvl"/>
          <dgm:resizeHandles val="exact"/>
        </dgm:presLayoutVars>
      </dgm:prSet>
      <dgm:spPr/>
    </dgm:pt>
    <dgm:pt modelId="{6E305C7C-62D4-4506-81CC-DA361549B2EC}" type="pres">
      <dgm:prSet presAssocID="{9054EFA2-38BC-4C19-8443-AC12DF5842D0}" presName="composite" presStyleCnt="0"/>
      <dgm:spPr/>
    </dgm:pt>
    <dgm:pt modelId="{FE46F946-3238-4212-B20A-45FB1585C80C}" type="pres">
      <dgm:prSet presAssocID="{9054EFA2-38BC-4C19-8443-AC12DF5842D0}" presName="parentText" presStyleLbl="alignNode1" presStyleIdx="0" presStyleCnt="1" custAng="0" custScaleX="164270" custScaleY="128986">
        <dgm:presLayoutVars>
          <dgm:chMax val="1"/>
          <dgm:bulletEnabled val="1"/>
        </dgm:presLayoutVars>
      </dgm:prSet>
      <dgm:spPr/>
    </dgm:pt>
    <dgm:pt modelId="{3BE0F771-1D3E-4032-B4B0-BC0B820278BE}" type="pres">
      <dgm:prSet presAssocID="{9054EFA2-38BC-4C19-8443-AC12DF5842D0}" presName="descendantText" presStyleLbl="alignAcc1" presStyleIdx="0" presStyleCnt="1" custScaleX="87533" custScaleY="166744" custLinFactNeighborX="19653" custLinFactNeighborY="22400">
        <dgm:presLayoutVars>
          <dgm:bulletEnabled val="1"/>
        </dgm:presLayoutVars>
      </dgm:prSet>
      <dgm:spPr/>
    </dgm:pt>
  </dgm:ptLst>
  <dgm:cxnLst>
    <dgm:cxn modelId="{791B405D-3EBE-40DB-AA39-7D868874C989}" type="presOf" srcId="{50C102B3-DA96-48AE-A3B2-0C35C5F40E3D}" destId="{8135F11D-4B8E-4FAD-B0AF-1FED6E60B2EC}" srcOrd="0" destOrd="0" presId="urn:microsoft.com/office/officeart/2005/8/layout/chevron2"/>
    <dgm:cxn modelId="{CF4F8DB3-9A0C-4972-9BEE-76A5D8E26DC9}" srcId="{50C102B3-DA96-48AE-A3B2-0C35C5F40E3D}" destId="{9054EFA2-38BC-4C19-8443-AC12DF5842D0}" srcOrd="0" destOrd="0" parTransId="{8AE17CDC-863F-41C7-991B-2588D1F36F4B}" sibTransId="{1DE6B311-F2A4-4DD8-9C2F-8B40B1F65B17}"/>
    <dgm:cxn modelId="{B4FD67D4-19ED-4EB6-A0DA-7D4AC357A43B}" type="presOf" srcId="{9054EFA2-38BC-4C19-8443-AC12DF5842D0}" destId="{FE46F946-3238-4212-B20A-45FB1585C80C}" srcOrd="0" destOrd="0" presId="urn:microsoft.com/office/officeart/2005/8/layout/chevron2"/>
    <dgm:cxn modelId="{C560818F-1124-465E-A469-9291764D3F27}" type="presParOf" srcId="{8135F11D-4B8E-4FAD-B0AF-1FED6E60B2EC}" destId="{6E305C7C-62D4-4506-81CC-DA361549B2EC}" srcOrd="0" destOrd="0" presId="urn:microsoft.com/office/officeart/2005/8/layout/chevron2"/>
    <dgm:cxn modelId="{B41D9180-FDB1-4EDE-9C8F-B567DF2E5AC3}" type="presParOf" srcId="{6E305C7C-62D4-4506-81CC-DA361549B2EC}" destId="{FE46F946-3238-4212-B20A-45FB1585C80C}" srcOrd="0" destOrd="0" presId="urn:microsoft.com/office/officeart/2005/8/layout/chevron2"/>
    <dgm:cxn modelId="{DEA6AFDB-2D53-4E35-89E8-E5B25AD674D3}" type="presParOf" srcId="{6E305C7C-62D4-4506-81CC-DA361549B2EC}" destId="{3BE0F771-1D3E-4032-B4B0-BC0B820278BE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0C102B3-DA96-48AE-A3B2-0C35C5F40E3D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9054EFA2-38BC-4C19-8443-AC12DF5842D0}">
      <dgm:prSet custT="1"/>
      <dgm:spPr/>
      <dgm:t>
        <a:bodyPr/>
        <a:lstStyle/>
        <a:p>
          <a:pPr rtl="0"/>
          <a:endParaRPr lang="cs-CZ" sz="1050" b="1" dirty="0"/>
        </a:p>
        <a:p>
          <a:pPr rtl="0"/>
          <a:r>
            <a:rPr lang="cs-CZ" sz="1050" b="1" dirty="0"/>
            <a:t>Kolokvium ředitelů</a:t>
          </a:r>
        </a:p>
      </dgm:t>
    </dgm:pt>
    <dgm:pt modelId="{8AE17CDC-863F-41C7-991B-2588D1F36F4B}" type="parTrans" cxnId="{CF4F8DB3-9A0C-4972-9BEE-76A5D8E26DC9}">
      <dgm:prSet/>
      <dgm:spPr/>
      <dgm:t>
        <a:bodyPr/>
        <a:lstStyle/>
        <a:p>
          <a:endParaRPr lang="cs-CZ"/>
        </a:p>
      </dgm:t>
    </dgm:pt>
    <dgm:pt modelId="{1DE6B311-F2A4-4DD8-9C2F-8B40B1F65B17}" type="sibTrans" cxnId="{CF4F8DB3-9A0C-4972-9BEE-76A5D8E26DC9}">
      <dgm:prSet/>
      <dgm:spPr/>
      <dgm:t>
        <a:bodyPr/>
        <a:lstStyle/>
        <a:p>
          <a:endParaRPr lang="cs-CZ"/>
        </a:p>
      </dgm:t>
    </dgm:pt>
    <dgm:pt modelId="{8135F11D-4B8E-4FAD-B0AF-1FED6E60B2EC}" type="pres">
      <dgm:prSet presAssocID="{50C102B3-DA96-48AE-A3B2-0C35C5F40E3D}" presName="linearFlow" presStyleCnt="0">
        <dgm:presLayoutVars>
          <dgm:dir/>
          <dgm:animLvl val="lvl"/>
          <dgm:resizeHandles val="exact"/>
        </dgm:presLayoutVars>
      </dgm:prSet>
      <dgm:spPr/>
    </dgm:pt>
    <dgm:pt modelId="{6E305C7C-62D4-4506-81CC-DA361549B2EC}" type="pres">
      <dgm:prSet presAssocID="{9054EFA2-38BC-4C19-8443-AC12DF5842D0}" presName="composite" presStyleCnt="0"/>
      <dgm:spPr/>
    </dgm:pt>
    <dgm:pt modelId="{FE46F946-3238-4212-B20A-45FB1585C80C}" type="pres">
      <dgm:prSet presAssocID="{9054EFA2-38BC-4C19-8443-AC12DF5842D0}" presName="parentText" presStyleLbl="alignNode1" presStyleIdx="0" presStyleCnt="1" custScaleX="164270" custScaleY="128986">
        <dgm:presLayoutVars>
          <dgm:chMax val="1"/>
          <dgm:bulletEnabled val="1"/>
        </dgm:presLayoutVars>
      </dgm:prSet>
      <dgm:spPr/>
    </dgm:pt>
    <dgm:pt modelId="{3BE0F771-1D3E-4032-B4B0-BC0B820278BE}" type="pres">
      <dgm:prSet presAssocID="{9054EFA2-38BC-4C19-8443-AC12DF5842D0}" presName="descendantText" presStyleLbl="alignAcc1" presStyleIdx="0" presStyleCnt="1" custScaleX="87533" custScaleY="166744" custLinFactNeighborX="19401" custLinFactNeighborY="22400">
        <dgm:presLayoutVars>
          <dgm:bulletEnabled val="1"/>
        </dgm:presLayoutVars>
      </dgm:prSet>
      <dgm:spPr/>
    </dgm:pt>
  </dgm:ptLst>
  <dgm:cxnLst>
    <dgm:cxn modelId="{5CAD6BA4-D10F-4EB4-8991-6803D0E9FDC9}" type="presOf" srcId="{50C102B3-DA96-48AE-A3B2-0C35C5F40E3D}" destId="{8135F11D-4B8E-4FAD-B0AF-1FED6E60B2EC}" srcOrd="0" destOrd="0" presId="urn:microsoft.com/office/officeart/2005/8/layout/chevron2"/>
    <dgm:cxn modelId="{8E57E3B1-7A56-4D60-BA78-8AE8CAC67076}" type="presOf" srcId="{9054EFA2-38BC-4C19-8443-AC12DF5842D0}" destId="{FE46F946-3238-4212-B20A-45FB1585C80C}" srcOrd="0" destOrd="0" presId="urn:microsoft.com/office/officeart/2005/8/layout/chevron2"/>
    <dgm:cxn modelId="{CF4F8DB3-9A0C-4972-9BEE-76A5D8E26DC9}" srcId="{50C102B3-DA96-48AE-A3B2-0C35C5F40E3D}" destId="{9054EFA2-38BC-4C19-8443-AC12DF5842D0}" srcOrd="0" destOrd="0" parTransId="{8AE17CDC-863F-41C7-991B-2588D1F36F4B}" sibTransId="{1DE6B311-F2A4-4DD8-9C2F-8B40B1F65B17}"/>
    <dgm:cxn modelId="{079720B1-E930-4DD3-BD9B-D57820412EFB}" type="presParOf" srcId="{8135F11D-4B8E-4FAD-B0AF-1FED6E60B2EC}" destId="{6E305C7C-62D4-4506-81CC-DA361549B2EC}" srcOrd="0" destOrd="0" presId="urn:microsoft.com/office/officeart/2005/8/layout/chevron2"/>
    <dgm:cxn modelId="{D3C3C4C8-B020-41E4-BDA5-AF9435640926}" type="presParOf" srcId="{6E305C7C-62D4-4506-81CC-DA361549B2EC}" destId="{FE46F946-3238-4212-B20A-45FB1585C80C}" srcOrd="0" destOrd="0" presId="urn:microsoft.com/office/officeart/2005/8/layout/chevron2"/>
    <dgm:cxn modelId="{A5ECAECE-57D0-4372-B17A-577203937ABF}" type="presParOf" srcId="{6E305C7C-62D4-4506-81CC-DA361549B2EC}" destId="{3BE0F771-1D3E-4032-B4B0-BC0B820278BE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0C102B3-DA96-48AE-A3B2-0C35C5F40E3D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9054EFA2-38BC-4C19-8443-AC12DF5842D0}">
      <dgm:prSet custT="1"/>
      <dgm:spPr/>
      <dgm:t>
        <a:bodyPr/>
        <a:lstStyle/>
        <a:p>
          <a:pPr rtl="0"/>
          <a:endParaRPr lang="cs-CZ" sz="1050" b="1" dirty="0"/>
        </a:p>
        <a:p>
          <a:pPr rtl="0"/>
          <a:r>
            <a:rPr lang="cs-CZ" sz="1050" b="1" dirty="0"/>
            <a:t>Kolokvium ředitelů</a:t>
          </a:r>
        </a:p>
      </dgm:t>
    </dgm:pt>
    <dgm:pt modelId="{8AE17CDC-863F-41C7-991B-2588D1F36F4B}" type="parTrans" cxnId="{CF4F8DB3-9A0C-4972-9BEE-76A5D8E26DC9}">
      <dgm:prSet/>
      <dgm:spPr/>
      <dgm:t>
        <a:bodyPr/>
        <a:lstStyle/>
        <a:p>
          <a:endParaRPr lang="cs-CZ"/>
        </a:p>
      </dgm:t>
    </dgm:pt>
    <dgm:pt modelId="{1DE6B311-F2A4-4DD8-9C2F-8B40B1F65B17}" type="sibTrans" cxnId="{CF4F8DB3-9A0C-4972-9BEE-76A5D8E26DC9}">
      <dgm:prSet/>
      <dgm:spPr/>
      <dgm:t>
        <a:bodyPr/>
        <a:lstStyle/>
        <a:p>
          <a:endParaRPr lang="cs-CZ"/>
        </a:p>
      </dgm:t>
    </dgm:pt>
    <dgm:pt modelId="{8135F11D-4B8E-4FAD-B0AF-1FED6E60B2EC}" type="pres">
      <dgm:prSet presAssocID="{50C102B3-DA96-48AE-A3B2-0C35C5F40E3D}" presName="linearFlow" presStyleCnt="0">
        <dgm:presLayoutVars>
          <dgm:dir/>
          <dgm:animLvl val="lvl"/>
          <dgm:resizeHandles val="exact"/>
        </dgm:presLayoutVars>
      </dgm:prSet>
      <dgm:spPr/>
    </dgm:pt>
    <dgm:pt modelId="{6E305C7C-62D4-4506-81CC-DA361549B2EC}" type="pres">
      <dgm:prSet presAssocID="{9054EFA2-38BC-4C19-8443-AC12DF5842D0}" presName="composite" presStyleCnt="0"/>
      <dgm:spPr/>
    </dgm:pt>
    <dgm:pt modelId="{FE46F946-3238-4212-B20A-45FB1585C80C}" type="pres">
      <dgm:prSet presAssocID="{9054EFA2-38BC-4C19-8443-AC12DF5842D0}" presName="parentText" presStyleLbl="alignNode1" presStyleIdx="0" presStyleCnt="1" custScaleX="164270" custScaleY="128986">
        <dgm:presLayoutVars>
          <dgm:chMax val="1"/>
          <dgm:bulletEnabled val="1"/>
        </dgm:presLayoutVars>
      </dgm:prSet>
      <dgm:spPr/>
    </dgm:pt>
    <dgm:pt modelId="{3BE0F771-1D3E-4032-B4B0-BC0B820278BE}" type="pres">
      <dgm:prSet presAssocID="{9054EFA2-38BC-4C19-8443-AC12DF5842D0}" presName="descendantText" presStyleLbl="alignAcc1" presStyleIdx="0" presStyleCnt="1" custScaleX="87533" custScaleY="166744" custLinFactNeighborX="19401" custLinFactNeighborY="22400">
        <dgm:presLayoutVars>
          <dgm:bulletEnabled val="1"/>
        </dgm:presLayoutVars>
      </dgm:prSet>
      <dgm:spPr/>
    </dgm:pt>
  </dgm:ptLst>
  <dgm:cxnLst>
    <dgm:cxn modelId="{7194DA3B-B8E2-4163-B7E7-460C81FBD321}" type="presOf" srcId="{50C102B3-DA96-48AE-A3B2-0C35C5F40E3D}" destId="{8135F11D-4B8E-4FAD-B0AF-1FED6E60B2EC}" srcOrd="0" destOrd="0" presId="urn:microsoft.com/office/officeart/2005/8/layout/chevron2"/>
    <dgm:cxn modelId="{D6ABE86A-5425-491C-BC2C-F8E9245756B7}" type="presOf" srcId="{9054EFA2-38BC-4C19-8443-AC12DF5842D0}" destId="{FE46F946-3238-4212-B20A-45FB1585C80C}" srcOrd="0" destOrd="0" presId="urn:microsoft.com/office/officeart/2005/8/layout/chevron2"/>
    <dgm:cxn modelId="{CF4F8DB3-9A0C-4972-9BEE-76A5D8E26DC9}" srcId="{50C102B3-DA96-48AE-A3B2-0C35C5F40E3D}" destId="{9054EFA2-38BC-4C19-8443-AC12DF5842D0}" srcOrd="0" destOrd="0" parTransId="{8AE17CDC-863F-41C7-991B-2588D1F36F4B}" sibTransId="{1DE6B311-F2A4-4DD8-9C2F-8B40B1F65B17}"/>
    <dgm:cxn modelId="{AAE9D08D-1C13-47C9-9FFB-D147CA032BED}" type="presParOf" srcId="{8135F11D-4B8E-4FAD-B0AF-1FED6E60B2EC}" destId="{6E305C7C-62D4-4506-81CC-DA361549B2EC}" srcOrd="0" destOrd="0" presId="urn:microsoft.com/office/officeart/2005/8/layout/chevron2"/>
    <dgm:cxn modelId="{24313BC6-3230-4133-852B-8AD20E8FF29F}" type="presParOf" srcId="{6E305C7C-62D4-4506-81CC-DA361549B2EC}" destId="{FE46F946-3238-4212-B20A-45FB1585C80C}" srcOrd="0" destOrd="0" presId="urn:microsoft.com/office/officeart/2005/8/layout/chevron2"/>
    <dgm:cxn modelId="{D7832A7F-CCDA-4788-9B0E-95F7CB416661}" type="presParOf" srcId="{6E305C7C-62D4-4506-81CC-DA361549B2EC}" destId="{3BE0F771-1D3E-4032-B4B0-BC0B820278BE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0C102B3-DA96-48AE-A3B2-0C35C5F40E3D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9054EFA2-38BC-4C19-8443-AC12DF5842D0}">
      <dgm:prSet custT="1"/>
      <dgm:spPr/>
      <dgm:t>
        <a:bodyPr/>
        <a:lstStyle/>
        <a:p>
          <a:pPr rtl="0"/>
          <a:endParaRPr lang="cs-CZ" sz="1050" b="1" dirty="0"/>
        </a:p>
        <a:p>
          <a:pPr rtl="0"/>
          <a:r>
            <a:rPr lang="cs-CZ" sz="1050" b="1" dirty="0"/>
            <a:t>Kolokvium ředitelů</a:t>
          </a:r>
        </a:p>
      </dgm:t>
    </dgm:pt>
    <dgm:pt modelId="{8AE17CDC-863F-41C7-991B-2588D1F36F4B}" type="parTrans" cxnId="{CF4F8DB3-9A0C-4972-9BEE-76A5D8E26DC9}">
      <dgm:prSet/>
      <dgm:spPr/>
      <dgm:t>
        <a:bodyPr/>
        <a:lstStyle/>
        <a:p>
          <a:endParaRPr lang="cs-CZ"/>
        </a:p>
      </dgm:t>
    </dgm:pt>
    <dgm:pt modelId="{1DE6B311-F2A4-4DD8-9C2F-8B40B1F65B17}" type="sibTrans" cxnId="{CF4F8DB3-9A0C-4972-9BEE-76A5D8E26DC9}">
      <dgm:prSet/>
      <dgm:spPr/>
      <dgm:t>
        <a:bodyPr/>
        <a:lstStyle/>
        <a:p>
          <a:endParaRPr lang="cs-CZ"/>
        </a:p>
      </dgm:t>
    </dgm:pt>
    <dgm:pt modelId="{8135F11D-4B8E-4FAD-B0AF-1FED6E60B2EC}" type="pres">
      <dgm:prSet presAssocID="{50C102B3-DA96-48AE-A3B2-0C35C5F40E3D}" presName="linearFlow" presStyleCnt="0">
        <dgm:presLayoutVars>
          <dgm:dir/>
          <dgm:animLvl val="lvl"/>
          <dgm:resizeHandles val="exact"/>
        </dgm:presLayoutVars>
      </dgm:prSet>
      <dgm:spPr/>
    </dgm:pt>
    <dgm:pt modelId="{6E305C7C-62D4-4506-81CC-DA361549B2EC}" type="pres">
      <dgm:prSet presAssocID="{9054EFA2-38BC-4C19-8443-AC12DF5842D0}" presName="composite" presStyleCnt="0"/>
      <dgm:spPr/>
    </dgm:pt>
    <dgm:pt modelId="{FE46F946-3238-4212-B20A-45FB1585C80C}" type="pres">
      <dgm:prSet presAssocID="{9054EFA2-38BC-4C19-8443-AC12DF5842D0}" presName="parentText" presStyleLbl="alignNode1" presStyleIdx="0" presStyleCnt="1" custScaleX="164270" custScaleY="128986">
        <dgm:presLayoutVars>
          <dgm:chMax val="1"/>
          <dgm:bulletEnabled val="1"/>
        </dgm:presLayoutVars>
      </dgm:prSet>
      <dgm:spPr/>
    </dgm:pt>
    <dgm:pt modelId="{3BE0F771-1D3E-4032-B4B0-BC0B820278BE}" type="pres">
      <dgm:prSet presAssocID="{9054EFA2-38BC-4C19-8443-AC12DF5842D0}" presName="descendantText" presStyleLbl="alignAcc1" presStyleIdx="0" presStyleCnt="1" custScaleX="87533" custScaleY="166744" custLinFactNeighborX="19401" custLinFactNeighborY="22400">
        <dgm:presLayoutVars>
          <dgm:bulletEnabled val="1"/>
        </dgm:presLayoutVars>
      </dgm:prSet>
      <dgm:spPr/>
    </dgm:pt>
  </dgm:ptLst>
  <dgm:cxnLst>
    <dgm:cxn modelId="{CF4F8DB3-9A0C-4972-9BEE-76A5D8E26DC9}" srcId="{50C102B3-DA96-48AE-A3B2-0C35C5F40E3D}" destId="{9054EFA2-38BC-4C19-8443-AC12DF5842D0}" srcOrd="0" destOrd="0" parTransId="{8AE17CDC-863F-41C7-991B-2588D1F36F4B}" sibTransId="{1DE6B311-F2A4-4DD8-9C2F-8B40B1F65B17}"/>
    <dgm:cxn modelId="{E1742BDC-89AE-4A37-96B7-FD35A8012422}" type="presOf" srcId="{50C102B3-DA96-48AE-A3B2-0C35C5F40E3D}" destId="{8135F11D-4B8E-4FAD-B0AF-1FED6E60B2EC}" srcOrd="0" destOrd="0" presId="urn:microsoft.com/office/officeart/2005/8/layout/chevron2"/>
    <dgm:cxn modelId="{3E91BFFC-0537-460B-8973-556705F22B24}" type="presOf" srcId="{9054EFA2-38BC-4C19-8443-AC12DF5842D0}" destId="{FE46F946-3238-4212-B20A-45FB1585C80C}" srcOrd="0" destOrd="0" presId="urn:microsoft.com/office/officeart/2005/8/layout/chevron2"/>
    <dgm:cxn modelId="{67D7FF22-AEA7-439B-8009-A5A7F50F5E9E}" type="presParOf" srcId="{8135F11D-4B8E-4FAD-B0AF-1FED6E60B2EC}" destId="{6E305C7C-62D4-4506-81CC-DA361549B2EC}" srcOrd="0" destOrd="0" presId="urn:microsoft.com/office/officeart/2005/8/layout/chevron2"/>
    <dgm:cxn modelId="{2C489D92-FAD6-448F-A23F-5244CF13F982}" type="presParOf" srcId="{6E305C7C-62D4-4506-81CC-DA361549B2EC}" destId="{FE46F946-3238-4212-B20A-45FB1585C80C}" srcOrd="0" destOrd="0" presId="urn:microsoft.com/office/officeart/2005/8/layout/chevron2"/>
    <dgm:cxn modelId="{594CE2C0-1C6C-45DB-B3DD-3BDEC04C3220}" type="presParOf" srcId="{6E305C7C-62D4-4506-81CC-DA361549B2EC}" destId="{3BE0F771-1D3E-4032-B4B0-BC0B820278BE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0C102B3-DA96-48AE-A3B2-0C35C5F40E3D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9054EFA2-38BC-4C19-8443-AC12DF5842D0}">
      <dgm:prSet custT="1"/>
      <dgm:spPr/>
      <dgm:t>
        <a:bodyPr/>
        <a:lstStyle/>
        <a:p>
          <a:pPr rtl="0"/>
          <a:endParaRPr lang="cs-CZ" sz="1050" b="1" dirty="0"/>
        </a:p>
        <a:p>
          <a:pPr rtl="0"/>
          <a:r>
            <a:rPr lang="cs-CZ" sz="1050" b="1" dirty="0"/>
            <a:t>Kolokvium ředitelů</a:t>
          </a:r>
        </a:p>
      </dgm:t>
    </dgm:pt>
    <dgm:pt modelId="{8AE17CDC-863F-41C7-991B-2588D1F36F4B}" type="parTrans" cxnId="{CF4F8DB3-9A0C-4972-9BEE-76A5D8E26DC9}">
      <dgm:prSet/>
      <dgm:spPr/>
      <dgm:t>
        <a:bodyPr/>
        <a:lstStyle/>
        <a:p>
          <a:endParaRPr lang="cs-CZ"/>
        </a:p>
      </dgm:t>
    </dgm:pt>
    <dgm:pt modelId="{1DE6B311-F2A4-4DD8-9C2F-8B40B1F65B17}" type="sibTrans" cxnId="{CF4F8DB3-9A0C-4972-9BEE-76A5D8E26DC9}">
      <dgm:prSet/>
      <dgm:spPr/>
      <dgm:t>
        <a:bodyPr/>
        <a:lstStyle/>
        <a:p>
          <a:endParaRPr lang="cs-CZ"/>
        </a:p>
      </dgm:t>
    </dgm:pt>
    <dgm:pt modelId="{8135F11D-4B8E-4FAD-B0AF-1FED6E60B2EC}" type="pres">
      <dgm:prSet presAssocID="{50C102B3-DA96-48AE-A3B2-0C35C5F40E3D}" presName="linearFlow" presStyleCnt="0">
        <dgm:presLayoutVars>
          <dgm:dir/>
          <dgm:animLvl val="lvl"/>
          <dgm:resizeHandles val="exact"/>
        </dgm:presLayoutVars>
      </dgm:prSet>
      <dgm:spPr/>
    </dgm:pt>
    <dgm:pt modelId="{6E305C7C-62D4-4506-81CC-DA361549B2EC}" type="pres">
      <dgm:prSet presAssocID="{9054EFA2-38BC-4C19-8443-AC12DF5842D0}" presName="composite" presStyleCnt="0"/>
      <dgm:spPr/>
    </dgm:pt>
    <dgm:pt modelId="{FE46F946-3238-4212-B20A-45FB1585C80C}" type="pres">
      <dgm:prSet presAssocID="{9054EFA2-38BC-4C19-8443-AC12DF5842D0}" presName="parentText" presStyleLbl="alignNode1" presStyleIdx="0" presStyleCnt="1" custScaleX="164270" custScaleY="128986">
        <dgm:presLayoutVars>
          <dgm:chMax val="1"/>
          <dgm:bulletEnabled val="1"/>
        </dgm:presLayoutVars>
      </dgm:prSet>
      <dgm:spPr/>
    </dgm:pt>
    <dgm:pt modelId="{3BE0F771-1D3E-4032-B4B0-BC0B820278BE}" type="pres">
      <dgm:prSet presAssocID="{9054EFA2-38BC-4C19-8443-AC12DF5842D0}" presName="descendantText" presStyleLbl="alignAcc1" presStyleIdx="0" presStyleCnt="1" custScaleX="87533" custScaleY="166744" custLinFactNeighborX="19401" custLinFactNeighborY="22400">
        <dgm:presLayoutVars>
          <dgm:bulletEnabled val="1"/>
        </dgm:presLayoutVars>
      </dgm:prSet>
      <dgm:spPr/>
    </dgm:pt>
  </dgm:ptLst>
  <dgm:cxnLst>
    <dgm:cxn modelId="{1C8ADD74-845F-4590-BA55-6A6A8C5885F1}" type="presOf" srcId="{9054EFA2-38BC-4C19-8443-AC12DF5842D0}" destId="{FE46F946-3238-4212-B20A-45FB1585C80C}" srcOrd="0" destOrd="0" presId="urn:microsoft.com/office/officeart/2005/8/layout/chevron2"/>
    <dgm:cxn modelId="{CF4F8DB3-9A0C-4972-9BEE-76A5D8E26DC9}" srcId="{50C102B3-DA96-48AE-A3B2-0C35C5F40E3D}" destId="{9054EFA2-38BC-4C19-8443-AC12DF5842D0}" srcOrd="0" destOrd="0" parTransId="{8AE17CDC-863F-41C7-991B-2588D1F36F4B}" sibTransId="{1DE6B311-F2A4-4DD8-9C2F-8B40B1F65B17}"/>
    <dgm:cxn modelId="{F8E114F8-6ED1-492C-B1BD-87BA974E065D}" type="presOf" srcId="{50C102B3-DA96-48AE-A3B2-0C35C5F40E3D}" destId="{8135F11D-4B8E-4FAD-B0AF-1FED6E60B2EC}" srcOrd="0" destOrd="0" presId="urn:microsoft.com/office/officeart/2005/8/layout/chevron2"/>
    <dgm:cxn modelId="{323BF2F3-D216-4931-8B07-D97E1449F008}" type="presParOf" srcId="{8135F11D-4B8E-4FAD-B0AF-1FED6E60B2EC}" destId="{6E305C7C-62D4-4506-81CC-DA361549B2EC}" srcOrd="0" destOrd="0" presId="urn:microsoft.com/office/officeart/2005/8/layout/chevron2"/>
    <dgm:cxn modelId="{010006BC-1B39-428D-B725-13EEAAFAF32A}" type="presParOf" srcId="{6E305C7C-62D4-4506-81CC-DA361549B2EC}" destId="{FE46F946-3238-4212-B20A-45FB1585C80C}" srcOrd="0" destOrd="0" presId="urn:microsoft.com/office/officeart/2005/8/layout/chevron2"/>
    <dgm:cxn modelId="{E517F2DF-8F39-4287-9A69-4EDFBA6D9FA3}" type="presParOf" srcId="{6E305C7C-62D4-4506-81CC-DA361549B2EC}" destId="{3BE0F771-1D3E-4032-B4B0-BC0B820278BE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0C102B3-DA96-48AE-A3B2-0C35C5F40E3D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9054EFA2-38BC-4C19-8443-AC12DF5842D0}">
      <dgm:prSet custT="1"/>
      <dgm:spPr/>
      <dgm:t>
        <a:bodyPr/>
        <a:lstStyle/>
        <a:p>
          <a:pPr rtl="0"/>
          <a:endParaRPr lang="cs-CZ" sz="1050" b="1" dirty="0"/>
        </a:p>
        <a:p>
          <a:pPr rtl="0"/>
          <a:r>
            <a:rPr lang="cs-CZ" sz="1050" b="1" dirty="0"/>
            <a:t>Kolokvium ředitelů</a:t>
          </a:r>
        </a:p>
      </dgm:t>
    </dgm:pt>
    <dgm:pt modelId="{8AE17CDC-863F-41C7-991B-2588D1F36F4B}" type="parTrans" cxnId="{CF4F8DB3-9A0C-4972-9BEE-76A5D8E26DC9}">
      <dgm:prSet/>
      <dgm:spPr/>
      <dgm:t>
        <a:bodyPr/>
        <a:lstStyle/>
        <a:p>
          <a:endParaRPr lang="cs-CZ"/>
        </a:p>
      </dgm:t>
    </dgm:pt>
    <dgm:pt modelId="{1DE6B311-F2A4-4DD8-9C2F-8B40B1F65B17}" type="sibTrans" cxnId="{CF4F8DB3-9A0C-4972-9BEE-76A5D8E26DC9}">
      <dgm:prSet/>
      <dgm:spPr/>
      <dgm:t>
        <a:bodyPr/>
        <a:lstStyle/>
        <a:p>
          <a:endParaRPr lang="cs-CZ"/>
        </a:p>
      </dgm:t>
    </dgm:pt>
    <dgm:pt modelId="{8135F11D-4B8E-4FAD-B0AF-1FED6E60B2EC}" type="pres">
      <dgm:prSet presAssocID="{50C102B3-DA96-48AE-A3B2-0C35C5F40E3D}" presName="linearFlow" presStyleCnt="0">
        <dgm:presLayoutVars>
          <dgm:dir/>
          <dgm:animLvl val="lvl"/>
          <dgm:resizeHandles val="exact"/>
        </dgm:presLayoutVars>
      </dgm:prSet>
      <dgm:spPr/>
    </dgm:pt>
    <dgm:pt modelId="{6E305C7C-62D4-4506-81CC-DA361549B2EC}" type="pres">
      <dgm:prSet presAssocID="{9054EFA2-38BC-4C19-8443-AC12DF5842D0}" presName="composite" presStyleCnt="0"/>
      <dgm:spPr/>
    </dgm:pt>
    <dgm:pt modelId="{FE46F946-3238-4212-B20A-45FB1585C80C}" type="pres">
      <dgm:prSet presAssocID="{9054EFA2-38BC-4C19-8443-AC12DF5842D0}" presName="parentText" presStyleLbl="alignNode1" presStyleIdx="0" presStyleCnt="1" custScaleX="164270" custScaleY="128986">
        <dgm:presLayoutVars>
          <dgm:chMax val="1"/>
          <dgm:bulletEnabled val="1"/>
        </dgm:presLayoutVars>
      </dgm:prSet>
      <dgm:spPr/>
    </dgm:pt>
    <dgm:pt modelId="{3BE0F771-1D3E-4032-B4B0-BC0B820278BE}" type="pres">
      <dgm:prSet presAssocID="{9054EFA2-38BC-4C19-8443-AC12DF5842D0}" presName="descendantText" presStyleLbl="alignAcc1" presStyleIdx="0" presStyleCnt="1" custScaleX="87533" custScaleY="166744" custLinFactNeighborX="19401" custLinFactNeighborY="22400">
        <dgm:presLayoutVars>
          <dgm:bulletEnabled val="1"/>
        </dgm:presLayoutVars>
      </dgm:prSet>
      <dgm:spPr/>
    </dgm:pt>
  </dgm:ptLst>
  <dgm:cxnLst>
    <dgm:cxn modelId="{CF4F8DB3-9A0C-4972-9BEE-76A5D8E26DC9}" srcId="{50C102B3-DA96-48AE-A3B2-0C35C5F40E3D}" destId="{9054EFA2-38BC-4C19-8443-AC12DF5842D0}" srcOrd="0" destOrd="0" parTransId="{8AE17CDC-863F-41C7-991B-2588D1F36F4B}" sibTransId="{1DE6B311-F2A4-4DD8-9C2F-8B40B1F65B17}"/>
    <dgm:cxn modelId="{98618EBE-6992-4505-AB8E-4C36CF216D2B}" type="presOf" srcId="{50C102B3-DA96-48AE-A3B2-0C35C5F40E3D}" destId="{8135F11D-4B8E-4FAD-B0AF-1FED6E60B2EC}" srcOrd="0" destOrd="0" presId="urn:microsoft.com/office/officeart/2005/8/layout/chevron2"/>
    <dgm:cxn modelId="{D6EE5CDF-A308-4F5F-B3E1-2153CA6DE749}" type="presOf" srcId="{9054EFA2-38BC-4C19-8443-AC12DF5842D0}" destId="{FE46F946-3238-4212-B20A-45FB1585C80C}" srcOrd="0" destOrd="0" presId="urn:microsoft.com/office/officeart/2005/8/layout/chevron2"/>
    <dgm:cxn modelId="{2FB7FDE9-ADF9-4431-82BB-D9A10B11E86D}" type="presParOf" srcId="{8135F11D-4B8E-4FAD-B0AF-1FED6E60B2EC}" destId="{6E305C7C-62D4-4506-81CC-DA361549B2EC}" srcOrd="0" destOrd="0" presId="urn:microsoft.com/office/officeart/2005/8/layout/chevron2"/>
    <dgm:cxn modelId="{EBCF1F14-F3EE-4879-8BCA-1F48CF40DC2D}" type="presParOf" srcId="{6E305C7C-62D4-4506-81CC-DA361549B2EC}" destId="{FE46F946-3238-4212-B20A-45FB1585C80C}" srcOrd="0" destOrd="0" presId="urn:microsoft.com/office/officeart/2005/8/layout/chevron2"/>
    <dgm:cxn modelId="{D490359C-4C33-4511-A75E-FBF06708E708}" type="presParOf" srcId="{6E305C7C-62D4-4506-81CC-DA361549B2EC}" destId="{3BE0F771-1D3E-4032-B4B0-BC0B820278BE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0C102B3-DA96-48AE-A3B2-0C35C5F40E3D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9054EFA2-38BC-4C19-8443-AC12DF5842D0}">
      <dgm:prSet custT="1"/>
      <dgm:spPr/>
      <dgm:t>
        <a:bodyPr/>
        <a:lstStyle/>
        <a:p>
          <a:pPr rtl="0"/>
          <a:endParaRPr lang="cs-CZ" sz="1050" b="1" dirty="0"/>
        </a:p>
        <a:p>
          <a:pPr rtl="0"/>
          <a:r>
            <a:rPr lang="cs-CZ" sz="1050" b="1" dirty="0"/>
            <a:t>Kolokvium ředitelů</a:t>
          </a:r>
        </a:p>
      </dgm:t>
    </dgm:pt>
    <dgm:pt modelId="{8AE17CDC-863F-41C7-991B-2588D1F36F4B}" type="parTrans" cxnId="{CF4F8DB3-9A0C-4972-9BEE-76A5D8E26DC9}">
      <dgm:prSet/>
      <dgm:spPr/>
      <dgm:t>
        <a:bodyPr/>
        <a:lstStyle/>
        <a:p>
          <a:endParaRPr lang="cs-CZ"/>
        </a:p>
      </dgm:t>
    </dgm:pt>
    <dgm:pt modelId="{1DE6B311-F2A4-4DD8-9C2F-8B40B1F65B17}" type="sibTrans" cxnId="{CF4F8DB3-9A0C-4972-9BEE-76A5D8E26DC9}">
      <dgm:prSet/>
      <dgm:spPr/>
      <dgm:t>
        <a:bodyPr/>
        <a:lstStyle/>
        <a:p>
          <a:endParaRPr lang="cs-CZ"/>
        </a:p>
      </dgm:t>
    </dgm:pt>
    <dgm:pt modelId="{8135F11D-4B8E-4FAD-B0AF-1FED6E60B2EC}" type="pres">
      <dgm:prSet presAssocID="{50C102B3-DA96-48AE-A3B2-0C35C5F40E3D}" presName="linearFlow" presStyleCnt="0">
        <dgm:presLayoutVars>
          <dgm:dir/>
          <dgm:animLvl val="lvl"/>
          <dgm:resizeHandles val="exact"/>
        </dgm:presLayoutVars>
      </dgm:prSet>
      <dgm:spPr/>
    </dgm:pt>
    <dgm:pt modelId="{6E305C7C-62D4-4506-81CC-DA361549B2EC}" type="pres">
      <dgm:prSet presAssocID="{9054EFA2-38BC-4C19-8443-AC12DF5842D0}" presName="composite" presStyleCnt="0"/>
      <dgm:spPr/>
    </dgm:pt>
    <dgm:pt modelId="{FE46F946-3238-4212-B20A-45FB1585C80C}" type="pres">
      <dgm:prSet presAssocID="{9054EFA2-38BC-4C19-8443-AC12DF5842D0}" presName="parentText" presStyleLbl="alignNode1" presStyleIdx="0" presStyleCnt="1" custScaleX="164270" custScaleY="128986">
        <dgm:presLayoutVars>
          <dgm:chMax val="1"/>
          <dgm:bulletEnabled val="1"/>
        </dgm:presLayoutVars>
      </dgm:prSet>
      <dgm:spPr/>
    </dgm:pt>
    <dgm:pt modelId="{3BE0F771-1D3E-4032-B4B0-BC0B820278BE}" type="pres">
      <dgm:prSet presAssocID="{9054EFA2-38BC-4C19-8443-AC12DF5842D0}" presName="descendantText" presStyleLbl="alignAcc1" presStyleIdx="0" presStyleCnt="1" custScaleX="87533" custScaleY="166744" custLinFactNeighborX="19401" custLinFactNeighborY="22400">
        <dgm:presLayoutVars>
          <dgm:bulletEnabled val="1"/>
        </dgm:presLayoutVars>
      </dgm:prSet>
      <dgm:spPr/>
    </dgm:pt>
  </dgm:ptLst>
  <dgm:cxnLst>
    <dgm:cxn modelId="{73842214-F642-4642-8122-848ADCB0CB9E}" type="presOf" srcId="{50C102B3-DA96-48AE-A3B2-0C35C5F40E3D}" destId="{8135F11D-4B8E-4FAD-B0AF-1FED6E60B2EC}" srcOrd="0" destOrd="0" presId="urn:microsoft.com/office/officeart/2005/8/layout/chevron2"/>
    <dgm:cxn modelId="{E3646930-F5E3-45A5-A169-145DA404A6A9}" type="presOf" srcId="{9054EFA2-38BC-4C19-8443-AC12DF5842D0}" destId="{FE46F946-3238-4212-B20A-45FB1585C80C}" srcOrd="0" destOrd="0" presId="urn:microsoft.com/office/officeart/2005/8/layout/chevron2"/>
    <dgm:cxn modelId="{CF4F8DB3-9A0C-4972-9BEE-76A5D8E26DC9}" srcId="{50C102B3-DA96-48AE-A3B2-0C35C5F40E3D}" destId="{9054EFA2-38BC-4C19-8443-AC12DF5842D0}" srcOrd="0" destOrd="0" parTransId="{8AE17CDC-863F-41C7-991B-2588D1F36F4B}" sibTransId="{1DE6B311-F2A4-4DD8-9C2F-8B40B1F65B17}"/>
    <dgm:cxn modelId="{F48B0FE1-D34A-499F-956D-65ED640CC0D9}" type="presParOf" srcId="{8135F11D-4B8E-4FAD-B0AF-1FED6E60B2EC}" destId="{6E305C7C-62D4-4506-81CC-DA361549B2EC}" srcOrd="0" destOrd="0" presId="urn:microsoft.com/office/officeart/2005/8/layout/chevron2"/>
    <dgm:cxn modelId="{F7471A1B-37C0-4717-89A1-FF2B716FE2C1}" type="presParOf" srcId="{6E305C7C-62D4-4506-81CC-DA361549B2EC}" destId="{FE46F946-3238-4212-B20A-45FB1585C80C}" srcOrd="0" destOrd="0" presId="urn:microsoft.com/office/officeart/2005/8/layout/chevron2"/>
    <dgm:cxn modelId="{F70CD4BA-F32F-4401-B38F-B6113B6AABCF}" type="presParOf" srcId="{6E305C7C-62D4-4506-81CC-DA361549B2EC}" destId="{3BE0F771-1D3E-4032-B4B0-BC0B820278BE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0C102B3-DA96-48AE-A3B2-0C35C5F40E3D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9054EFA2-38BC-4C19-8443-AC12DF5842D0}">
      <dgm:prSet custT="1"/>
      <dgm:spPr/>
      <dgm:t>
        <a:bodyPr/>
        <a:lstStyle/>
        <a:p>
          <a:pPr rtl="0"/>
          <a:endParaRPr lang="cs-CZ" sz="1050" b="1" dirty="0"/>
        </a:p>
        <a:p>
          <a:pPr rtl="0"/>
          <a:r>
            <a:rPr lang="cs-CZ" sz="1050" b="1" dirty="0"/>
            <a:t>Kolokvium ředitelů</a:t>
          </a:r>
        </a:p>
      </dgm:t>
    </dgm:pt>
    <dgm:pt modelId="{8AE17CDC-863F-41C7-991B-2588D1F36F4B}" type="parTrans" cxnId="{CF4F8DB3-9A0C-4972-9BEE-76A5D8E26DC9}">
      <dgm:prSet/>
      <dgm:spPr/>
      <dgm:t>
        <a:bodyPr/>
        <a:lstStyle/>
        <a:p>
          <a:endParaRPr lang="cs-CZ"/>
        </a:p>
      </dgm:t>
    </dgm:pt>
    <dgm:pt modelId="{1DE6B311-F2A4-4DD8-9C2F-8B40B1F65B17}" type="sibTrans" cxnId="{CF4F8DB3-9A0C-4972-9BEE-76A5D8E26DC9}">
      <dgm:prSet/>
      <dgm:spPr/>
      <dgm:t>
        <a:bodyPr/>
        <a:lstStyle/>
        <a:p>
          <a:endParaRPr lang="cs-CZ"/>
        </a:p>
      </dgm:t>
    </dgm:pt>
    <dgm:pt modelId="{8135F11D-4B8E-4FAD-B0AF-1FED6E60B2EC}" type="pres">
      <dgm:prSet presAssocID="{50C102B3-DA96-48AE-A3B2-0C35C5F40E3D}" presName="linearFlow" presStyleCnt="0">
        <dgm:presLayoutVars>
          <dgm:dir/>
          <dgm:animLvl val="lvl"/>
          <dgm:resizeHandles val="exact"/>
        </dgm:presLayoutVars>
      </dgm:prSet>
      <dgm:spPr/>
    </dgm:pt>
    <dgm:pt modelId="{6E305C7C-62D4-4506-81CC-DA361549B2EC}" type="pres">
      <dgm:prSet presAssocID="{9054EFA2-38BC-4C19-8443-AC12DF5842D0}" presName="composite" presStyleCnt="0"/>
      <dgm:spPr/>
    </dgm:pt>
    <dgm:pt modelId="{FE46F946-3238-4212-B20A-45FB1585C80C}" type="pres">
      <dgm:prSet presAssocID="{9054EFA2-38BC-4C19-8443-AC12DF5842D0}" presName="parentText" presStyleLbl="alignNode1" presStyleIdx="0" presStyleCnt="1" custScaleX="164270" custScaleY="128986">
        <dgm:presLayoutVars>
          <dgm:chMax val="1"/>
          <dgm:bulletEnabled val="1"/>
        </dgm:presLayoutVars>
      </dgm:prSet>
      <dgm:spPr/>
    </dgm:pt>
    <dgm:pt modelId="{3BE0F771-1D3E-4032-B4B0-BC0B820278BE}" type="pres">
      <dgm:prSet presAssocID="{9054EFA2-38BC-4C19-8443-AC12DF5842D0}" presName="descendantText" presStyleLbl="alignAcc1" presStyleIdx="0" presStyleCnt="1" custScaleX="87533" custScaleY="166744" custLinFactNeighborX="19401" custLinFactNeighborY="22400">
        <dgm:presLayoutVars>
          <dgm:bulletEnabled val="1"/>
        </dgm:presLayoutVars>
      </dgm:prSet>
      <dgm:spPr/>
    </dgm:pt>
  </dgm:ptLst>
  <dgm:cxnLst>
    <dgm:cxn modelId="{A9155D0E-FF66-4E82-897D-2A1B61367C5A}" type="presOf" srcId="{50C102B3-DA96-48AE-A3B2-0C35C5F40E3D}" destId="{8135F11D-4B8E-4FAD-B0AF-1FED6E60B2EC}" srcOrd="0" destOrd="0" presId="urn:microsoft.com/office/officeart/2005/8/layout/chevron2"/>
    <dgm:cxn modelId="{55F570A0-60C6-47FE-869A-706C410BCAA0}" type="presOf" srcId="{9054EFA2-38BC-4C19-8443-AC12DF5842D0}" destId="{FE46F946-3238-4212-B20A-45FB1585C80C}" srcOrd="0" destOrd="0" presId="urn:microsoft.com/office/officeart/2005/8/layout/chevron2"/>
    <dgm:cxn modelId="{CF4F8DB3-9A0C-4972-9BEE-76A5D8E26DC9}" srcId="{50C102B3-DA96-48AE-A3B2-0C35C5F40E3D}" destId="{9054EFA2-38BC-4C19-8443-AC12DF5842D0}" srcOrd="0" destOrd="0" parTransId="{8AE17CDC-863F-41C7-991B-2588D1F36F4B}" sibTransId="{1DE6B311-F2A4-4DD8-9C2F-8B40B1F65B17}"/>
    <dgm:cxn modelId="{3EF02BCC-C2FC-4DA7-9625-F3AAD148D21C}" type="presParOf" srcId="{8135F11D-4B8E-4FAD-B0AF-1FED6E60B2EC}" destId="{6E305C7C-62D4-4506-81CC-DA361549B2EC}" srcOrd="0" destOrd="0" presId="urn:microsoft.com/office/officeart/2005/8/layout/chevron2"/>
    <dgm:cxn modelId="{E6B4A971-1C12-4E0C-8E10-F72B720D5D72}" type="presParOf" srcId="{6E305C7C-62D4-4506-81CC-DA361549B2EC}" destId="{FE46F946-3238-4212-B20A-45FB1585C80C}" srcOrd="0" destOrd="0" presId="urn:microsoft.com/office/officeart/2005/8/layout/chevron2"/>
    <dgm:cxn modelId="{D1B59BCE-0AC9-4675-A6AE-BBC5EB8C3CB8}" type="presParOf" srcId="{6E305C7C-62D4-4506-81CC-DA361549B2EC}" destId="{3BE0F771-1D3E-4032-B4B0-BC0B820278BE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0C102B3-DA96-48AE-A3B2-0C35C5F40E3D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9054EFA2-38BC-4C19-8443-AC12DF5842D0}">
      <dgm:prSet custT="1"/>
      <dgm:spPr/>
      <dgm:t>
        <a:bodyPr/>
        <a:lstStyle/>
        <a:p>
          <a:pPr rtl="0"/>
          <a:endParaRPr lang="cs-CZ" sz="1050" b="1" dirty="0"/>
        </a:p>
        <a:p>
          <a:pPr rtl="0"/>
          <a:r>
            <a:rPr lang="cs-CZ" sz="1050" b="1" dirty="0"/>
            <a:t>Kolokvium ředitelů</a:t>
          </a:r>
        </a:p>
      </dgm:t>
    </dgm:pt>
    <dgm:pt modelId="{8AE17CDC-863F-41C7-991B-2588D1F36F4B}" type="parTrans" cxnId="{CF4F8DB3-9A0C-4972-9BEE-76A5D8E26DC9}">
      <dgm:prSet/>
      <dgm:spPr/>
      <dgm:t>
        <a:bodyPr/>
        <a:lstStyle/>
        <a:p>
          <a:endParaRPr lang="cs-CZ"/>
        </a:p>
      </dgm:t>
    </dgm:pt>
    <dgm:pt modelId="{1DE6B311-F2A4-4DD8-9C2F-8B40B1F65B17}" type="sibTrans" cxnId="{CF4F8DB3-9A0C-4972-9BEE-76A5D8E26DC9}">
      <dgm:prSet/>
      <dgm:spPr/>
      <dgm:t>
        <a:bodyPr/>
        <a:lstStyle/>
        <a:p>
          <a:endParaRPr lang="cs-CZ"/>
        </a:p>
      </dgm:t>
    </dgm:pt>
    <dgm:pt modelId="{8135F11D-4B8E-4FAD-B0AF-1FED6E60B2EC}" type="pres">
      <dgm:prSet presAssocID="{50C102B3-DA96-48AE-A3B2-0C35C5F40E3D}" presName="linearFlow" presStyleCnt="0">
        <dgm:presLayoutVars>
          <dgm:dir/>
          <dgm:animLvl val="lvl"/>
          <dgm:resizeHandles val="exact"/>
        </dgm:presLayoutVars>
      </dgm:prSet>
      <dgm:spPr/>
    </dgm:pt>
    <dgm:pt modelId="{6E305C7C-62D4-4506-81CC-DA361549B2EC}" type="pres">
      <dgm:prSet presAssocID="{9054EFA2-38BC-4C19-8443-AC12DF5842D0}" presName="composite" presStyleCnt="0"/>
      <dgm:spPr/>
    </dgm:pt>
    <dgm:pt modelId="{FE46F946-3238-4212-B20A-45FB1585C80C}" type="pres">
      <dgm:prSet presAssocID="{9054EFA2-38BC-4C19-8443-AC12DF5842D0}" presName="parentText" presStyleLbl="alignNode1" presStyleIdx="0" presStyleCnt="1" custScaleX="164270" custScaleY="128986">
        <dgm:presLayoutVars>
          <dgm:chMax val="1"/>
          <dgm:bulletEnabled val="1"/>
        </dgm:presLayoutVars>
      </dgm:prSet>
      <dgm:spPr/>
    </dgm:pt>
    <dgm:pt modelId="{3BE0F771-1D3E-4032-B4B0-BC0B820278BE}" type="pres">
      <dgm:prSet presAssocID="{9054EFA2-38BC-4C19-8443-AC12DF5842D0}" presName="descendantText" presStyleLbl="alignAcc1" presStyleIdx="0" presStyleCnt="1" custScaleX="87533" custScaleY="166744" custLinFactNeighborX="19401" custLinFactNeighborY="22400">
        <dgm:presLayoutVars>
          <dgm:bulletEnabled val="1"/>
        </dgm:presLayoutVars>
      </dgm:prSet>
      <dgm:spPr/>
    </dgm:pt>
  </dgm:ptLst>
  <dgm:cxnLst>
    <dgm:cxn modelId="{A1E1A721-BE48-4570-B79F-24A534D2899F}" type="presOf" srcId="{50C102B3-DA96-48AE-A3B2-0C35C5F40E3D}" destId="{8135F11D-4B8E-4FAD-B0AF-1FED6E60B2EC}" srcOrd="0" destOrd="0" presId="urn:microsoft.com/office/officeart/2005/8/layout/chevron2"/>
    <dgm:cxn modelId="{0BDA9D98-9068-4717-BCF3-72ED805A89EA}" type="presOf" srcId="{9054EFA2-38BC-4C19-8443-AC12DF5842D0}" destId="{FE46F946-3238-4212-B20A-45FB1585C80C}" srcOrd="0" destOrd="0" presId="urn:microsoft.com/office/officeart/2005/8/layout/chevron2"/>
    <dgm:cxn modelId="{CF4F8DB3-9A0C-4972-9BEE-76A5D8E26DC9}" srcId="{50C102B3-DA96-48AE-A3B2-0C35C5F40E3D}" destId="{9054EFA2-38BC-4C19-8443-AC12DF5842D0}" srcOrd="0" destOrd="0" parTransId="{8AE17CDC-863F-41C7-991B-2588D1F36F4B}" sibTransId="{1DE6B311-F2A4-4DD8-9C2F-8B40B1F65B17}"/>
    <dgm:cxn modelId="{E9FAD2BB-9B6B-4BF2-A2AF-FEF0C2132A7A}" type="presParOf" srcId="{8135F11D-4B8E-4FAD-B0AF-1FED6E60B2EC}" destId="{6E305C7C-62D4-4506-81CC-DA361549B2EC}" srcOrd="0" destOrd="0" presId="urn:microsoft.com/office/officeart/2005/8/layout/chevron2"/>
    <dgm:cxn modelId="{83B0E07D-6480-403D-9C11-85E545AD5EE4}" type="presParOf" srcId="{6E305C7C-62D4-4506-81CC-DA361549B2EC}" destId="{FE46F946-3238-4212-B20A-45FB1585C80C}" srcOrd="0" destOrd="0" presId="urn:microsoft.com/office/officeart/2005/8/layout/chevron2"/>
    <dgm:cxn modelId="{E04559AA-005E-4253-88DE-6289F27C51ED}" type="presParOf" srcId="{6E305C7C-62D4-4506-81CC-DA361549B2EC}" destId="{3BE0F771-1D3E-4032-B4B0-BC0B820278BE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0C102B3-DA96-48AE-A3B2-0C35C5F40E3D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9054EFA2-38BC-4C19-8443-AC12DF5842D0}">
      <dgm:prSet custT="1"/>
      <dgm:spPr/>
      <dgm:t>
        <a:bodyPr/>
        <a:lstStyle/>
        <a:p>
          <a:pPr rtl="0"/>
          <a:endParaRPr lang="cs-CZ" sz="1050" b="1" dirty="0"/>
        </a:p>
        <a:p>
          <a:pPr rtl="0"/>
          <a:r>
            <a:rPr lang="cs-CZ" sz="1050" b="1" dirty="0"/>
            <a:t>Kolokvium ředitelů</a:t>
          </a:r>
        </a:p>
      </dgm:t>
    </dgm:pt>
    <dgm:pt modelId="{8AE17CDC-863F-41C7-991B-2588D1F36F4B}" type="parTrans" cxnId="{CF4F8DB3-9A0C-4972-9BEE-76A5D8E26DC9}">
      <dgm:prSet/>
      <dgm:spPr/>
      <dgm:t>
        <a:bodyPr/>
        <a:lstStyle/>
        <a:p>
          <a:endParaRPr lang="cs-CZ"/>
        </a:p>
      </dgm:t>
    </dgm:pt>
    <dgm:pt modelId="{1DE6B311-F2A4-4DD8-9C2F-8B40B1F65B17}" type="sibTrans" cxnId="{CF4F8DB3-9A0C-4972-9BEE-76A5D8E26DC9}">
      <dgm:prSet/>
      <dgm:spPr/>
      <dgm:t>
        <a:bodyPr/>
        <a:lstStyle/>
        <a:p>
          <a:endParaRPr lang="cs-CZ"/>
        </a:p>
      </dgm:t>
    </dgm:pt>
    <dgm:pt modelId="{8135F11D-4B8E-4FAD-B0AF-1FED6E60B2EC}" type="pres">
      <dgm:prSet presAssocID="{50C102B3-DA96-48AE-A3B2-0C35C5F40E3D}" presName="linearFlow" presStyleCnt="0">
        <dgm:presLayoutVars>
          <dgm:dir/>
          <dgm:animLvl val="lvl"/>
          <dgm:resizeHandles val="exact"/>
        </dgm:presLayoutVars>
      </dgm:prSet>
      <dgm:spPr/>
    </dgm:pt>
    <dgm:pt modelId="{6E305C7C-62D4-4506-81CC-DA361549B2EC}" type="pres">
      <dgm:prSet presAssocID="{9054EFA2-38BC-4C19-8443-AC12DF5842D0}" presName="composite" presStyleCnt="0"/>
      <dgm:spPr/>
    </dgm:pt>
    <dgm:pt modelId="{FE46F946-3238-4212-B20A-45FB1585C80C}" type="pres">
      <dgm:prSet presAssocID="{9054EFA2-38BC-4C19-8443-AC12DF5842D0}" presName="parentText" presStyleLbl="alignNode1" presStyleIdx="0" presStyleCnt="1" custScaleX="164270" custScaleY="128986">
        <dgm:presLayoutVars>
          <dgm:chMax val="1"/>
          <dgm:bulletEnabled val="1"/>
        </dgm:presLayoutVars>
      </dgm:prSet>
      <dgm:spPr/>
    </dgm:pt>
    <dgm:pt modelId="{3BE0F771-1D3E-4032-B4B0-BC0B820278BE}" type="pres">
      <dgm:prSet presAssocID="{9054EFA2-38BC-4C19-8443-AC12DF5842D0}" presName="descendantText" presStyleLbl="alignAcc1" presStyleIdx="0" presStyleCnt="1" custScaleX="87533" custScaleY="166744" custLinFactNeighborX="19401" custLinFactNeighborY="22400">
        <dgm:presLayoutVars>
          <dgm:bulletEnabled val="1"/>
        </dgm:presLayoutVars>
      </dgm:prSet>
      <dgm:spPr/>
    </dgm:pt>
  </dgm:ptLst>
  <dgm:cxnLst>
    <dgm:cxn modelId="{A1E1A721-BE48-4570-B79F-24A534D2899F}" type="presOf" srcId="{50C102B3-DA96-48AE-A3B2-0C35C5F40E3D}" destId="{8135F11D-4B8E-4FAD-B0AF-1FED6E60B2EC}" srcOrd="0" destOrd="0" presId="urn:microsoft.com/office/officeart/2005/8/layout/chevron2"/>
    <dgm:cxn modelId="{0BDA9D98-9068-4717-BCF3-72ED805A89EA}" type="presOf" srcId="{9054EFA2-38BC-4C19-8443-AC12DF5842D0}" destId="{FE46F946-3238-4212-B20A-45FB1585C80C}" srcOrd="0" destOrd="0" presId="urn:microsoft.com/office/officeart/2005/8/layout/chevron2"/>
    <dgm:cxn modelId="{CF4F8DB3-9A0C-4972-9BEE-76A5D8E26DC9}" srcId="{50C102B3-DA96-48AE-A3B2-0C35C5F40E3D}" destId="{9054EFA2-38BC-4C19-8443-AC12DF5842D0}" srcOrd="0" destOrd="0" parTransId="{8AE17CDC-863F-41C7-991B-2588D1F36F4B}" sibTransId="{1DE6B311-F2A4-4DD8-9C2F-8B40B1F65B17}"/>
    <dgm:cxn modelId="{E9FAD2BB-9B6B-4BF2-A2AF-FEF0C2132A7A}" type="presParOf" srcId="{8135F11D-4B8E-4FAD-B0AF-1FED6E60B2EC}" destId="{6E305C7C-62D4-4506-81CC-DA361549B2EC}" srcOrd="0" destOrd="0" presId="urn:microsoft.com/office/officeart/2005/8/layout/chevron2"/>
    <dgm:cxn modelId="{83B0E07D-6480-403D-9C11-85E545AD5EE4}" type="presParOf" srcId="{6E305C7C-62D4-4506-81CC-DA361549B2EC}" destId="{FE46F946-3238-4212-B20A-45FB1585C80C}" srcOrd="0" destOrd="0" presId="urn:microsoft.com/office/officeart/2005/8/layout/chevron2"/>
    <dgm:cxn modelId="{E04559AA-005E-4253-88DE-6289F27C51ED}" type="presParOf" srcId="{6E305C7C-62D4-4506-81CC-DA361549B2EC}" destId="{3BE0F771-1D3E-4032-B4B0-BC0B820278BE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0C102B3-DA96-48AE-A3B2-0C35C5F40E3D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9054EFA2-38BC-4C19-8443-AC12DF5842D0}">
      <dgm:prSet custT="1"/>
      <dgm:spPr/>
      <dgm:t>
        <a:bodyPr/>
        <a:lstStyle/>
        <a:p>
          <a:pPr rtl="0"/>
          <a:endParaRPr lang="cs-CZ" sz="1050" b="1" dirty="0"/>
        </a:p>
        <a:p>
          <a:pPr rtl="0"/>
          <a:r>
            <a:rPr lang="cs-CZ" sz="1050" b="1" dirty="0"/>
            <a:t>Kolokvium ředitelů</a:t>
          </a:r>
        </a:p>
      </dgm:t>
    </dgm:pt>
    <dgm:pt modelId="{8AE17CDC-863F-41C7-991B-2588D1F36F4B}" type="parTrans" cxnId="{CF4F8DB3-9A0C-4972-9BEE-76A5D8E26DC9}">
      <dgm:prSet/>
      <dgm:spPr/>
      <dgm:t>
        <a:bodyPr/>
        <a:lstStyle/>
        <a:p>
          <a:endParaRPr lang="cs-CZ"/>
        </a:p>
      </dgm:t>
    </dgm:pt>
    <dgm:pt modelId="{1DE6B311-F2A4-4DD8-9C2F-8B40B1F65B17}" type="sibTrans" cxnId="{CF4F8DB3-9A0C-4972-9BEE-76A5D8E26DC9}">
      <dgm:prSet/>
      <dgm:spPr/>
      <dgm:t>
        <a:bodyPr/>
        <a:lstStyle/>
        <a:p>
          <a:endParaRPr lang="cs-CZ"/>
        </a:p>
      </dgm:t>
    </dgm:pt>
    <dgm:pt modelId="{8135F11D-4B8E-4FAD-B0AF-1FED6E60B2EC}" type="pres">
      <dgm:prSet presAssocID="{50C102B3-DA96-48AE-A3B2-0C35C5F40E3D}" presName="linearFlow" presStyleCnt="0">
        <dgm:presLayoutVars>
          <dgm:dir/>
          <dgm:animLvl val="lvl"/>
          <dgm:resizeHandles val="exact"/>
        </dgm:presLayoutVars>
      </dgm:prSet>
      <dgm:spPr/>
    </dgm:pt>
    <dgm:pt modelId="{6E305C7C-62D4-4506-81CC-DA361549B2EC}" type="pres">
      <dgm:prSet presAssocID="{9054EFA2-38BC-4C19-8443-AC12DF5842D0}" presName="composite" presStyleCnt="0"/>
      <dgm:spPr/>
    </dgm:pt>
    <dgm:pt modelId="{FE46F946-3238-4212-B20A-45FB1585C80C}" type="pres">
      <dgm:prSet presAssocID="{9054EFA2-38BC-4C19-8443-AC12DF5842D0}" presName="parentText" presStyleLbl="alignNode1" presStyleIdx="0" presStyleCnt="1" custScaleX="164270" custScaleY="128986">
        <dgm:presLayoutVars>
          <dgm:chMax val="1"/>
          <dgm:bulletEnabled val="1"/>
        </dgm:presLayoutVars>
      </dgm:prSet>
      <dgm:spPr/>
    </dgm:pt>
    <dgm:pt modelId="{3BE0F771-1D3E-4032-B4B0-BC0B820278BE}" type="pres">
      <dgm:prSet presAssocID="{9054EFA2-38BC-4C19-8443-AC12DF5842D0}" presName="descendantText" presStyleLbl="alignAcc1" presStyleIdx="0" presStyleCnt="1" custScaleX="87533" custScaleY="166744" custLinFactNeighborX="19401" custLinFactNeighborY="22400">
        <dgm:presLayoutVars>
          <dgm:bulletEnabled val="1"/>
        </dgm:presLayoutVars>
      </dgm:prSet>
      <dgm:spPr/>
    </dgm:pt>
  </dgm:ptLst>
  <dgm:cxnLst>
    <dgm:cxn modelId="{1536AD48-77E6-4EED-88ED-575C7F8C0F54}" type="presOf" srcId="{50C102B3-DA96-48AE-A3B2-0C35C5F40E3D}" destId="{8135F11D-4B8E-4FAD-B0AF-1FED6E60B2EC}" srcOrd="0" destOrd="0" presId="urn:microsoft.com/office/officeart/2005/8/layout/chevron2"/>
    <dgm:cxn modelId="{1E5921B2-1B91-43BF-85D1-6F994EA92AB8}" type="presOf" srcId="{9054EFA2-38BC-4C19-8443-AC12DF5842D0}" destId="{FE46F946-3238-4212-B20A-45FB1585C80C}" srcOrd="0" destOrd="0" presId="urn:microsoft.com/office/officeart/2005/8/layout/chevron2"/>
    <dgm:cxn modelId="{CF4F8DB3-9A0C-4972-9BEE-76A5D8E26DC9}" srcId="{50C102B3-DA96-48AE-A3B2-0C35C5F40E3D}" destId="{9054EFA2-38BC-4C19-8443-AC12DF5842D0}" srcOrd="0" destOrd="0" parTransId="{8AE17CDC-863F-41C7-991B-2588D1F36F4B}" sibTransId="{1DE6B311-F2A4-4DD8-9C2F-8B40B1F65B17}"/>
    <dgm:cxn modelId="{D4048E69-6610-40B9-B180-6150C1AA4F60}" type="presParOf" srcId="{8135F11D-4B8E-4FAD-B0AF-1FED6E60B2EC}" destId="{6E305C7C-62D4-4506-81CC-DA361549B2EC}" srcOrd="0" destOrd="0" presId="urn:microsoft.com/office/officeart/2005/8/layout/chevron2"/>
    <dgm:cxn modelId="{E1835FBB-DB38-4260-959B-F70B7EEBAD59}" type="presParOf" srcId="{6E305C7C-62D4-4506-81CC-DA361549B2EC}" destId="{FE46F946-3238-4212-B20A-45FB1585C80C}" srcOrd="0" destOrd="0" presId="urn:microsoft.com/office/officeart/2005/8/layout/chevron2"/>
    <dgm:cxn modelId="{B5452F7C-24AB-4417-8790-25E01DE4BBDB}" type="presParOf" srcId="{6E305C7C-62D4-4506-81CC-DA361549B2EC}" destId="{3BE0F771-1D3E-4032-B4B0-BC0B820278BE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0C102B3-DA96-48AE-A3B2-0C35C5F40E3D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9054EFA2-38BC-4C19-8443-AC12DF5842D0}">
      <dgm:prSet custT="1"/>
      <dgm:spPr/>
      <dgm:t>
        <a:bodyPr/>
        <a:lstStyle/>
        <a:p>
          <a:pPr rtl="0"/>
          <a:endParaRPr lang="cs-CZ" sz="1050" b="1" dirty="0"/>
        </a:p>
        <a:p>
          <a:pPr rtl="0"/>
          <a:r>
            <a:rPr lang="cs-CZ" sz="1050" b="1" dirty="0"/>
            <a:t>Kolokvium ředitelů</a:t>
          </a:r>
        </a:p>
      </dgm:t>
    </dgm:pt>
    <dgm:pt modelId="{8AE17CDC-863F-41C7-991B-2588D1F36F4B}" type="parTrans" cxnId="{CF4F8DB3-9A0C-4972-9BEE-76A5D8E26DC9}">
      <dgm:prSet/>
      <dgm:spPr/>
      <dgm:t>
        <a:bodyPr/>
        <a:lstStyle/>
        <a:p>
          <a:endParaRPr lang="cs-CZ"/>
        </a:p>
      </dgm:t>
    </dgm:pt>
    <dgm:pt modelId="{1DE6B311-F2A4-4DD8-9C2F-8B40B1F65B17}" type="sibTrans" cxnId="{CF4F8DB3-9A0C-4972-9BEE-76A5D8E26DC9}">
      <dgm:prSet/>
      <dgm:spPr/>
      <dgm:t>
        <a:bodyPr/>
        <a:lstStyle/>
        <a:p>
          <a:endParaRPr lang="cs-CZ"/>
        </a:p>
      </dgm:t>
    </dgm:pt>
    <dgm:pt modelId="{8135F11D-4B8E-4FAD-B0AF-1FED6E60B2EC}" type="pres">
      <dgm:prSet presAssocID="{50C102B3-DA96-48AE-A3B2-0C35C5F40E3D}" presName="linearFlow" presStyleCnt="0">
        <dgm:presLayoutVars>
          <dgm:dir/>
          <dgm:animLvl val="lvl"/>
          <dgm:resizeHandles val="exact"/>
        </dgm:presLayoutVars>
      </dgm:prSet>
      <dgm:spPr/>
    </dgm:pt>
    <dgm:pt modelId="{6E305C7C-62D4-4506-81CC-DA361549B2EC}" type="pres">
      <dgm:prSet presAssocID="{9054EFA2-38BC-4C19-8443-AC12DF5842D0}" presName="composite" presStyleCnt="0"/>
      <dgm:spPr/>
    </dgm:pt>
    <dgm:pt modelId="{FE46F946-3238-4212-B20A-45FB1585C80C}" type="pres">
      <dgm:prSet presAssocID="{9054EFA2-38BC-4C19-8443-AC12DF5842D0}" presName="parentText" presStyleLbl="alignNode1" presStyleIdx="0" presStyleCnt="1" custScaleX="164270" custScaleY="128986">
        <dgm:presLayoutVars>
          <dgm:chMax val="1"/>
          <dgm:bulletEnabled val="1"/>
        </dgm:presLayoutVars>
      </dgm:prSet>
      <dgm:spPr/>
    </dgm:pt>
    <dgm:pt modelId="{3BE0F771-1D3E-4032-B4B0-BC0B820278BE}" type="pres">
      <dgm:prSet presAssocID="{9054EFA2-38BC-4C19-8443-AC12DF5842D0}" presName="descendantText" presStyleLbl="alignAcc1" presStyleIdx="0" presStyleCnt="1" custScaleX="87533" custScaleY="166744" custLinFactNeighborX="19401" custLinFactNeighborY="22400">
        <dgm:presLayoutVars>
          <dgm:bulletEnabled val="1"/>
        </dgm:presLayoutVars>
      </dgm:prSet>
      <dgm:spPr/>
    </dgm:pt>
  </dgm:ptLst>
  <dgm:cxnLst>
    <dgm:cxn modelId="{D1DD0057-239E-4627-B6C4-60DBB5C14F3A}" type="presOf" srcId="{50C102B3-DA96-48AE-A3B2-0C35C5F40E3D}" destId="{8135F11D-4B8E-4FAD-B0AF-1FED6E60B2EC}" srcOrd="0" destOrd="0" presId="urn:microsoft.com/office/officeart/2005/8/layout/chevron2"/>
    <dgm:cxn modelId="{CF4F8DB3-9A0C-4972-9BEE-76A5D8E26DC9}" srcId="{50C102B3-DA96-48AE-A3B2-0C35C5F40E3D}" destId="{9054EFA2-38BC-4C19-8443-AC12DF5842D0}" srcOrd="0" destOrd="0" parTransId="{8AE17CDC-863F-41C7-991B-2588D1F36F4B}" sibTransId="{1DE6B311-F2A4-4DD8-9C2F-8B40B1F65B17}"/>
    <dgm:cxn modelId="{FB2A10D3-33BC-46B0-BB02-8905248440A3}" type="presOf" srcId="{9054EFA2-38BC-4C19-8443-AC12DF5842D0}" destId="{FE46F946-3238-4212-B20A-45FB1585C80C}" srcOrd="0" destOrd="0" presId="urn:microsoft.com/office/officeart/2005/8/layout/chevron2"/>
    <dgm:cxn modelId="{BE934D61-57EC-44B3-BE38-38C3F22237E6}" type="presParOf" srcId="{8135F11D-4B8E-4FAD-B0AF-1FED6E60B2EC}" destId="{6E305C7C-62D4-4506-81CC-DA361549B2EC}" srcOrd="0" destOrd="0" presId="urn:microsoft.com/office/officeart/2005/8/layout/chevron2"/>
    <dgm:cxn modelId="{31586F22-289A-461E-8005-68DBDEA9F643}" type="presParOf" srcId="{6E305C7C-62D4-4506-81CC-DA361549B2EC}" destId="{FE46F946-3238-4212-B20A-45FB1585C80C}" srcOrd="0" destOrd="0" presId="urn:microsoft.com/office/officeart/2005/8/layout/chevron2"/>
    <dgm:cxn modelId="{450B6B36-4621-44C3-86E9-D029858351D5}" type="presParOf" srcId="{6E305C7C-62D4-4506-81CC-DA361549B2EC}" destId="{3BE0F771-1D3E-4032-B4B0-BC0B820278BE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46F946-3238-4212-B20A-45FB1585C80C}">
      <dsp:nvSpPr>
        <dsp:cNvPr id="0" name=""/>
        <dsp:cNvSpPr/>
      </dsp:nvSpPr>
      <dsp:spPr>
        <a:xfrm rot="5400000">
          <a:off x="1087434" y="129544"/>
          <a:ext cx="1064405" cy="94594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66725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050" b="1" kern="1200" dirty="0"/>
        </a:p>
        <a:p>
          <a:pPr marL="0" lvl="0" indent="0" algn="ctr" defTabSz="466725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50" b="1" kern="1200" dirty="0"/>
            <a:t>Kolokvium ředitelů</a:t>
          </a:r>
        </a:p>
      </dsp:txBody>
      <dsp:txXfrm rot="-5400000">
        <a:off x="1146663" y="543291"/>
        <a:ext cx="945949" cy="118456"/>
      </dsp:txXfrm>
    </dsp:sp>
    <dsp:sp modelId="{3BE0F771-1D3E-4032-B4B0-BC0B820278BE}">
      <dsp:nvSpPr>
        <dsp:cNvPr id="0" name=""/>
        <dsp:cNvSpPr/>
      </dsp:nvSpPr>
      <dsp:spPr>
        <a:xfrm rot="5400000">
          <a:off x="5298234" y="-1831689"/>
          <a:ext cx="907551" cy="483132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46F946-3238-4212-B20A-45FB1585C80C}">
      <dsp:nvSpPr>
        <dsp:cNvPr id="0" name=""/>
        <dsp:cNvSpPr/>
      </dsp:nvSpPr>
      <dsp:spPr>
        <a:xfrm rot="5400000">
          <a:off x="1087434" y="129544"/>
          <a:ext cx="1064405" cy="94594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66725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050" b="1" kern="1200" dirty="0"/>
        </a:p>
        <a:p>
          <a:pPr marL="0" lvl="0" indent="0" algn="ctr" defTabSz="466725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50" b="1" kern="1200" dirty="0"/>
            <a:t>Kolokvium ředitelů</a:t>
          </a:r>
        </a:p>
      </dsp:txBody>
      <dsp:txXfrm rot="-5400000">
        <a:off x="1146663" y="543291"/>
        <a:ext cx="945949" cy="118456"/>
      </dsp:txXfrm>
    </dsp:sp>
    <dsp:sp modelId="{3BE0F771-1D3E-4032-B4B0-BC0B820278BE}">
      <dsp:nvSpPr>
        <dsp:cNvPr id="0" name=""/>
        <dsp:cNvSpPr/>
      </dsp:nvSpPr>
      <dsp:spPr>
        <a:xfrm rot="5400000">
          <a:off x="5284325" y="-1831689"/>
          <a:ext cx="907551" cy="483132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46F946-3238-4212-B20A-45FB1585C80C}">
      <dsp:nvSpPr>
        <dsp:cNvPr id="0" name=""/>
        <dsp:cNvSpPr/>
      </dsp:nvSpPr>
      <dsp:spPr>
        <a:xfrm rot="5400000">
          <a:off x="1087434" y="129544"/>
          <a:ext cx="1064405" cy="94594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66725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050" b="1" kern="1200" dirty="0"/>
        </a:p>
        <a:p>
          <a:pPr marL="0" lvl="0" indent="0" algn="ctr" defTabSz="466725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50" b="1" kern="1200" dirty="0"/>
            <a:t>Kolokvium ředitelů</a:t>
          </a:r>
        </a:p>
      </dsp:txBody>
      <dsp:txXfrm rot="-5400000">
        <a:off x="1146663" y="543291"/>
        <a:ext cx="945949" cy="118456"/>
      </dsp:txXfrm>
    </dsp:sp>
    <dsp:sp modelId="{3BE0F771-1D3E-4032-B4B0-BC0B820278BE}">
      <dsp:nvSpPr>
        <dsp:cNvPr id="0" name=""/>
        <dsp:cNvSpPr/>
      </dsp:nvSpPr>
      <dsp:spPr>
        <a:xfrm rot="5400000">
          <a:off x="5284325" y="-1831689"/>
          <a:ext cx="907551" cy="483132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46F946-3238-4212-B20A-45FB1585C80C}">
      <dsp:nvSpPr>
        <dsp:cNvPr id="0" name=""/>
        <dsp:cNvSpPr/>
      </dsp:nvSpPr>
      <dsp:spPr>
        <a:xfrm rot="5400000">
          <a:off x="1087434" y="129544"/>
          <a:ext cx="1064405" cy="94594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66725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050" b="1" kern="1200" dirty="0"/>
        </a:p>
        <a:p>
          <a:pPr marL="0" lvl="0" indent="0" algn="ctr" defTabSz="466725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50" b="1" kern="1200" dirty="0"/>
            <a:t>Kolokvium ředitelů</a:t>
          </a:r>
        </a:p>
      </dsp:txBody>
      <dsp:txXfrm rot="-5400000">
        <a:off x="1146663" y="543291"/>
        <a:ext cx="945949" cy="118456"/>
      </dsp:txXfrm>
    </dsp:sp>
    <dsp:sp modelId="{3BE0F771-1D3E-4032-B4B0-BC0B820278BE}">
      <dsp:nvSpPr>
        <dsp:cNvPr id="0" name=""/>
        <dsp:cNvSpPr/>
      </dsp:nvSpPr>
      <dsp:spPr>
        <a:xfrm rot="5400000">
          <a:off x="5284325" y="-1831689"/>
          <a:ext cx="907551" cy="483132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46F946-3238-4212-B20A-45FB1585C80C}">
      <dsp:nvSpPr>
        <dsp:cNvPr id="0" name=""/>
        <dsp:cNvSpPr/>
      </dsp:nvSpPr>
      <dsp:spPr>
        <a:xfrm rot="5400000">
          <a:off x="1087434" y="129544"/>
          <a:ext cx="1064405" cy="94594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66725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050" b="1" kern="1200" dirty="0"/>
        </a:p>
        <a:p>
          <a:pPr marL="0" lvl="0" indent="0" algn="ctr" defTabSz="466725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50" b="1" kern="1200" dirty="0"/>
            <a:t>Kolokvium ředitelů</a:t>
          </a:r>
        </a:p>
      </dsp:txBody>
      <dsp:txXfrm rot="-5400000">
        <a:off x="1146663" y="543291"/>
        <a:ext cx="945949" cy="118456"/>
      </dsp:txXfrm>
    </dsp:sp>
    <dsp:sp modelId="{3BE0F771-1D3E-4032-B4B0-BC0B820278BE}">
      <dsp:nvSpPr>
        <dsp:cNvPr id="0" name=""/>
        <dsp:cNvSpPr/>
      </dsp:nvSpPr>
      <dsp:spPr>
        <a:xfrm rot="5400000">
          <a:off x="5284325" y="-1831689"/>
          <a:ext cx="907551" cy="483132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46F946-3238-4212-B20A-45FB1585C80C}">
      <dsp:nvSpPr>
        <dsp:cNvPr id="0" name=""/>
        <dsp:cNvSpPr/>
      </dsp:nvSpPr>
      <dsp:spPr>
        <a:xfrm rot="5400000">
          <a:off x="1087434" y="129544"/>
          <a:ext cx="1064405" cy="94594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66725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050" b="1" kern="1200" dirty="0"/>
        </a:p>
        <a:p>
          <a:pPr marL="0" lvl="0" indent="0" algn="ctr" defTabSz="466725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50" b="1" kern="1200" dirty="0"/>
            <a:t>Kolokvium ředitelů</a:t>
          </a:r>
        </a:p>
      </dsp:txBody>
      <dsp:txXfrm rot="-5400000">
        <a:off x="1146663" y="543291"/>
        <a:ext cx="945949" cy="118456"/>
      </dsp:txXfrm>
    </dsp:sp>
    <dsp:sp modelId="{3BE0F771-1D3E-4032-B4B0-BC0B820278BE}">
      <dsp:nvSpPr>
        <dsp:cNvPr id="0" name=""/>
        <dsp:cNvSpPr/>
      </dsp:nvSpPr>
      <dsp:spPr>
        <a:xfrm rot="5400000">
          <a:off x="5284325" y="-1831689"/>
          <a:ext cx="907551" cy="483132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46F946-3238-4212-B20A-45FB1585C80C}">
      <dsp:nvSpPr>
        <dsp:cNvPr id="0" name=""/>
        <dsp:cNvSpPr/>
      </dsp:nvSpPr>
      <dsp:spPr>
        <a:xfrm rot="5400000">
          <a:off x="1087434" y="129544"/>
          <a:ext cx="1064405" cy="94594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66725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050" b="1" kern="1200" dirty="0"/>
        </a:p>
        <a:p>
          <a:pPr marL="0" lvl="0" indent="0" algn="ctr" defTabSz="466725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50" b="1" kern="1200" dirty="0"/>
            <a:t>Kolokvium ředitelů</a:t>
          </a:r>
        </a:p>
      </dsp:txBody>
      <dsp:txXfrm rot="-5400000">
        <a:off x="1146663" y="543291"/>
        <a:ext cx="945949" cy="118456"/>
      </dsp:txXfrm>
    </dsp:sp>
    <dsp:sp modelId="{3BE0F771-1D3E-4032-B4B0-BC0B820278BE}">
      <dsp:nvSpPr>
        <dsp:cNvPr id="0" name=""/>
        <dsp:cNvSpPr/>
      </dsp:nvSpPr>
      <dsp:spPr>
        <a:xfrm rot="5400000">
          <a:off x="5284325" y="-1831689"/>
          <a:ext cx="907551" cy="483132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46F946-3238-4212-B20A-45FB1585C80C}">
      <dsp:nvSpPr>
        <dsp:cNvPr id="0" name=""/>
        <dsp:cNvSpPr/>
      </dsp:nvSpPr>
      <dsp:spPr>
        <a:xfrm rot="5400000">
          <a:off x="1087434" y="129544"/>
          <a:ext cx="1064405" cy="94594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66725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050" b="1" kern="1200" dirty="0"/>
        </a:p>
        <a:p>
          <a:pPr marL="0" lvl="0" indent="0" algn="ctr" defTabSz="466725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50" b="1" kern="1200" dirty="0"/>
            <a:t>Kolokvium ředitelů</a:t>
          </a:r>
        </a:p>
      </dsp:txBody>
      <dsp:txXfrm rot="-5400000">
        <a:off x="1146663" y="543291"/>
        <a:ext cx="945949" cy="118456"/>
      </dsp:txXfrm>
    </dsp:sp>
    <dsp:sp modelId="{3BE0F771-1D3E-4032-B4B0-BC0B820278BE}">
      <dsp:nvSpPr>
        <dsp:cNvPr id="0" name=""/>
        <dsp:cNvSpPr/>
      </dsp:nvSpPr>
      <dsp:spPr>
        <a:xfrm rot="5400000">
          <a:off x="5284325" y="-1831689"/>
          <a:ext cx="907551" cy="483132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46F946-3238-4212-B20A-45FB1585C80C}">
      <dsp:nvSpPr>
        <dsp:cNvPr id="0" name=""/>
        <dsp:cNvSpPr/>
      </dsp:nvSpPr>
      <dsp:spPr>
        <a:xfrm rot="5400000">
          <a:off x="1087434" y="129544"/>
          <a:ext cx="1064405" cy="94594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66725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050" b="1" kern="1200" dirty="0"/>
        </a:p>
        <a:p>
          <a:pPr marL="0" lvl="0" indent="0" algn="ctr" defTabSz="466725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50" b="1" kern="1200" dirty="0"/>
            <a:t>Kolokvium ředitelů</a:t>
          </a:r>
        </a:p>
      </dsp:txBody>
      <dsp:txXfrm rot="-5400000">
        <a:off x="1146663" y="543291"/>
        <a:ext cx="945949" cy="118456"/>
      </dsp:txXfrm>
    </dsp:sp>
    <dsp:sp modelId="{3BE0F771-1D3E-4032-B4B0-BC0B820278BE}">
      <dsp:nvSpPr>
        <dsp:cNvPr id="0" name=""/>
        <dsp:cNvSpPr/>
      </dsp:nvSpPr>
      <dsp:spPr>
        <a:xfrm rot="5400000">
          <a:off x="5284325" y="-1831689"/>
          <a:ext cx="907551" cy="483132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46F946-3238-4212-B20A-45FB1585C80C}">
      <dsp:nvSpPr>
        <dsp:cNvPr id="0" name=""/>
        <dsp:cNvSpPr/>
      </dsp:nvSpPr>
      <dsp:spPr>
        <a:xfrm rot="5400000">
          <a:off x="1087434" y="129544"/>
          <a:ext cx="1064405" cy="94594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66725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050" b="1" kern="1200" dirty="0"/>
        </a:p>
        <a:p>
          <a:pPr marL="0" lvl="0" indent="0" algn="ctr" defTabSz="466725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50" b="1" kern="1200" dirty="0"/>
            <a:t>Kolokvium ředitelů</a:t>
          </a:r>
        </a:p>
      </dsp:txBody>
      <dsp:txXfrm rot="-5400000">
        <a:off x="1146663" y="543291"/>
        <a:ext cx="945949" cy="118456"/>
      </dsp:txXfrm>
    </dsp:sp>
    <dsp:sp modelId="{3BE0F771-1D3E-4032-B4B0-BC0B820278BE}">
      <dsp:nvSpPr>
        <dsp:cNvPr id="0" name=""/>
        <dsp:cNvSpPr/>
      </dsp:nvSpPr>
      <dsp:spPr>
        <a:xfrm rot="5400000">
          <a:off x="5284325" y="-1831689"/>
          <a:ext cx="907551" cy="483132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46F946-3238-4212-B20A-45FB1585C80C}">
      <dsp:nvSpPr>
        <dsp:cNvPr id="0" name=""/>
        <dsp:cNvSpPr/>
      </dsp:nvSpPr>
      <dsp:spPr>
        <a:xfrm rot="5400000">
          <a:off x="1087434" y="129544"/>
          <a:ext cx="1064405" cy="94594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66725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050" b="1" kern="1200" dirty="0"/>
        </a:p>
        <a:p>
          <a:pPr marL="0" lvl="0" indent="0" algn="ctr" defTabSz="466725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50" b="1" kern="1200" dirty="0"/>
            <a:t>Kolokvium ředitelů</a:t>
          </a:r>
        </a:p>
      </dsp:txBody>
      <dsp:txXfrm rot="-5400000">
        <a:off x="1146663" y="543291"/>
        <a:ext cx="945949" cy="118456"/>
      </dsp:txXfrm>
    </dsp:sp>
    <dsp:sp modelId="{3BE0F771-1D3E-4032-B4B0-BC0B820278BE}">
      <dsp:nvSpPr>
        <dsp:cNvPr id="0" name=""/>
        <dsp:cNvSpPr/>
      </dsp:nvSpPr>
      <dsp:spPr>
        <a:xfrm rot="5400000">
          <a:off x="5284325" y="-1831689"/>
          <a:ext cx="907551" cy="483132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46F946-3238-4212-B20A-45FB1585C80C}">
      <dsp:nvSpPr>
        <dsp:cNvPr id="0" name=""/>
        <dsp:cNvSpPr/>
      </dsp:nvSpPr>
      <dsp:spPr>
        <a:xfrm rot="5400000">
          <a:off x="1087434" y="129544"/>
          <a:ext cx="1064405" cy="94594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66725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050" b="1" kern="1200" dirty="0"/>
        </a:p>
        <a:p>
          <a:pPr marL="0" lvl="0" indent="0" algn="ctr" defTabSz="466725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50" b="1" kern="1200" dirty="0"/>
            <a:t>Kolokvium ředitelů</a:t>
          </a:r>
        </a:p>
      </dsp:txBody>
      <dsp:txXfrm rot="-5400000">
        <a:off x="1146663" y="543291"/>
        <a:ext cx="945949" cy="118456"/>
      </dsp:txXfrm>
    </dsp:sp>
    <dsp:sp modelId="{3BE0F771-1D3E-4032-B4B0-BC0B820278BE}">
      <dsp:nvSpPr>
        <dsp:cNvPr id="0" name=""/>
        <dsp:cNvSpPr/>
      </dsp:nvSpPr>
      <dsp:spPr>
        <a:xfrm rot="5400000">
          <a:off x="5284325" y="-1831689"/>
          <a:ext cx="907551" cy="483132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312D45-A90A-40C0-874D-845ED54F723A}" type="datetimeFigureOut">
              <a:rPr lang="cs-CZ" smtClean="0"/>
              <a:t>28.10.2023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87043D-9E05-4158-B53F-E04B624C0E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49432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E2AA2B-4220-4225-B161-A2AD9755F273}" type="datetimeFigureOut">
              <a:rPr lang="cs-CZ" smtClean="0"/>
              <a:t>28.10.2023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66DDD8-7065-4025-A029-1CFB989D23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32453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66DDD8-7065-4025-A029-1CFB989D23AC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82602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1033023"/>
      </p:ext>
    </p:extLst>
  </p:cSld>
  <p:clrMapOvr>
    <a:masterClrMapping/>
  </p:clrMapOvr>
  <p:transition>
    <p:pull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7675496"/>
      </p:ext>
    </p:extLst>
  </p:cSld>
  <p:clrMapOvr>
    <a:masterClrMapping/>
  </p:clrMapOvr>
  <p:transition>
    <p:pull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5535752"/>
      </p:ext>
    </p:extLst>
  </p:cSld>
  <p:clrMapOvr>
    <a:masterClrMapping/>
  </p:clrMapOvr>
  <p:transition>
    <p:pull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9875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7772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28.10.2023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3680761"/>
      </p:ext>
    </p:extLst>
  </p:cSld>
  <p:clrMapOvr>
    <a:masterClrMapping/>
  </p:clrMapOvr>
  <p:transition>
    <p:pull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28.10.2023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5912232"/>
      </p:ext>
    </p:extLst>
  </p:cSld>
  <p:clrMapOvr>
    <a:masterClrMapping/>
  </p:clrMapOvr>
  <p:transition>
    <p:pull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28.10.2023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1092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28.10.2023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3189735"/>
      </p:ext>
    </p:extLst>
  </p:cSld>
  <p:clrMapOvr>
    <a:masterClrMapping/>
  </p:clrMapOvr>
  <p:transition>
    <p:pull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18A2481B-5154-415F-B752-558547769AA3}" type="datetimeFigureOut">
              <a:rPr lang="cs-CZ" smtClean="0"/>
              <a:pPr/>
              <a:t>28.10.2023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428652"/>
      </p:ext>
    </p:extLst>
  </p:cSld>
  <p:clrMapOvr>
    <a:masterClrMapping/>
  </p:clrMapOvr>
  <p:transition>
    <p:pull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28.10.2023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7147737"/>
      </p:ext>
    </p:extLst>
  </p:cSld>
  <p:clrMapOvr>
    <a:masterClrMapping/>
  </p:clrMapOvr>
  <p:transition>
    <p:pull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28.10.2023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0871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>
    <p:pull dir="r"/>
  </p:transition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7" Type="http://schemas.openxmlformats.org/officeDocument/2006/relationships/image" Target="../media/image2.jpeg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Layout" Target="../diagrams/layout11.xml"/><Relationship Id="rId7" Type="http://schemas.openxmlformats.org/officeDocument/2006/relationships/image" Target="../media/image2.jpeg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2.xml"/><Relationship Id="rId3" Type="http://schemas.openxmlformats.org/officeDocument/2006/relationships/hyperlink" Target="http://www.ucitelzus.cz/" TargetMode="External"/><Relationship Id="rId7" Type="http://schemas.openxmlformats.org/officeDocument/2006/relationships/diagramColors" Target="../diagrams/colors1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2.xml"/><Relationship Id="rId5" Type="http://schemas.openxmlformats.org/officeDocument/2006/relationships/diagramLayout" Target="../diagrams/layout12.xml"/><Relationship Id="rId4" Type="http://schemas.openxmlformats.org/officeDocument/2006/relationships/diagramData" Target="../diagrams/data12.xml"/><Relationship Id="rId9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2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2.jpe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2.jpe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g"/><Relationship Id="rId3" Type="http://schemas.openxmlformats.org/officeDocument/2006/relationships/diagramLayout" Target="../diagrams/layout6.xml"/><Relationship Id="rId7" Type="http://schemas.openxmlformats.org/officeDocument/2006/relationships/image" Target="../media/image2.jpe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g"/><Relationship Id="rId3" Type="http://schemas.openxmlformats.org/officeDocument/2006/relationships/diagramLayout" Target="../diagrams/layout7.xml"/><Relationship Id="rId7" Type="http://schemas.openxmlformats.org/officeDocument/2006/relationships/image" Target="../media/image2.jpe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7" Type="http://schemas.openxmlformats.org/officeDocument/2006/relationships/image" Target="../media/image2.jpeg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7" Type="http://schemas.openxmlformats.org/officeDocument/2006/relationships/image" Target="../media/image2.jpeg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/>
              <a:t>	</a:t>
            </a:r>
          </a:p>
          <a:p>
            <a:pPr algn="ctr">
              <a:buNone/>
            </a:pPr>
            <a:r>
              <a:rPr lang="cs-CZ" sz="4400" b="1" dirty="0"/>
              <a:t>	</a:t>
            </a:r>
            <a:r>
              <a:rPr lang="cs-CZ" sz="4400" b="1" dirty="0">
                <a:latin typeface="Bahnschrift SemiBold Condensed" panose="020B0502040204020203" pitchFamily="34" charset="0"/>
              </a:rPr>
              <a:t>SPOLEČNÉ JEDNÁNÍ   </a:t>
            </a:r>
          </a:p>
          <a:p>
            <a:pPr algn="ctr">
              <a:buNone/>
            </a:pPr>
            <a:r>
              <a:rPr lang="cs-CZ" sz="4400" b="1" dirty="0">
                <a:latin typeface="Bahnschrift SemiBold Condensed" panose="020B0502040204020203" pitchFamily="34" charset="0"/>
              </a:rPr>
              <a:t>	KRAJSKÉ UMĚLECKÉ RADY ZUŠ </a:t>
            </a:r>
          </a:p>
          <a:p>
            <a:pPr algn="ctr">
              <a:buNone/>
            </a:pPr>
            <a:r>
              <a:rPr lang="cs-CZ" sz="4400" b="1" dirty="0">
                <a:latin typeface="Bahnschrift SemiBold Condensed" panose="020B0502040204020203" pitchFamily="34" charset="0"/>
              </a:rPr>
              <a:t>	A ŘEDITELŮ ZUŠ </a:t>
            </a:r>
          </a:p>
          <a:p>
            <a:pPr algn="ctr">
              <a:buNone/>
            </a:pPr>
            <a:r>
              <a:rPr lang="cs-CZ" sz="4400" b="1" dirty="0">
                <a:latin typeface="Bahnschrift SemiBold Condensed" panose="020B0502040204020203" pitchFamily="34" charset="0"/>
              </a:rPr>
              <a:t>	KARLOVARSKÉHO KRAJE</a:t>
            </a:r>
          </a:p>
          <a:p>
            <a:pPr algn="ctr">
              <a:buNone/>
            </a:pPr>
            <a:r>
              <a:rPr lang="cs-CZ" dirty="0">
                <a:latin typeface="Bahnschrift SemiBold Condensed" panose="020B0502040204020203" pitchFamily="34" charset="0"/>
              </a:rPr>
              <a:t>         </a:t>
            </a:r>
          </a:p>
          <a:p>
            <a:pPr algn="ctr">
              <a:buNone/>
            </a:pPr>
            <a:r>
              <a:rPr lang="cs-CZ" sz="3200" dirty="0">
                <a:latin typeface="Bahnschrift SemiBold Condensed" panose="020B0502040204020203" pitchFamily="34" charset="0"/>
              </a:rPr>
              <a:t>	NOVÝ DRAHOV 8. 11. – 9. 11. 2023</a:t>
            </a:r>
          </a:p>
          <a:p>
            <a:pPr>
              <a:buNone/>
            </a:pPr>
            <a:r>
              <a:rPr lang="cs-CZ" dirty="0"/>
              <a:t>                                                      </a:t>
            </a:r>
          </a:p>
          <a:p>
            <a:pPr>
              <a:buNone/>
            </a:pPr>
            <a:endParaRPr lang="cs-CZ" sz="1000" dirty="0"/>
          </a:p>
          <a:p>
            <a:endParaRPr lang="cs-CZ" sz="1000" dirty="0"/>
          </a:p>
          <a:p>
            <a:pPr algn="ctr">
              <a:buNone/>
            </a:pPr>
            <a:endParaRPr lang="cs-CZ" sz="1000" dirty="0"/>
          </a:p>
          <a:p>
            <a:pPr algn="ctr">
              <a:buNone/>
            </a:pPr>
            <a:endParaRPr lang="cs-CZ" sz="1000" dirty="0"/>
          </a:p>
          <a:p>
            <a:pPr algn="ctr">
              <a:buNone/>
            </a:pPr>
            <a:endParaRPr lang="cs-CZ" sz="1000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931348796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Picture 6" descr="C:\Users\ZUS Chodov\Documents\III.FESTIVAL ZUŠ KK\logo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812360" y="476672"/>
            <a:ext cx="720080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Obrázek 1">
            <a:extLst>
              <a:ext uri="{FF2B5EF4-FFF2-40B4-BE49-F238E27FC236}">
                <a16:creationId xmlns:a16="http://schemas.microsoft.com/office/drawing/2014/main" id="{FF5984FF-3DC1-41A5-B184-B7DB6F541F6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139952" y="804055"/>
            <a:ext cx="2238095" cy="333333"/>
          </a:xfrm>
          <a:prstGeom prst="rect">
            <a:avLst/>
          </a:prstGeom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95536" y="1772816"/>
            <a:ext cx="8229600" cy="4381947"/>
          </a:xfr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4400" b="1" dirty="0">
                <a:latin typeface="Bahnschrift SemiBold Condensed" panose="020B0502040204020203" pitchFamily="34" charset="0"/>
                <a:cs typeface="Calibri" panose="020F0502020204030204" pitchFamily="34" charset="0"/>
              </a:rPr>
              <a:t>Plán KUR ZUŠ KK na 2024</a:t>
            </a:r>
            <a:endParaRPr lang="cs-CZ" sz="2000" dirty="0">
              <a:latin typeface="Bahnschrift SemiBold Condensed" panose="020B0502040204020203" pitchFamily="34" charset="0"/>
              <a:cs typeface="Calibri" panose="020F0502020204030204" pitchFamily="34" charset="0"/>
            </a:endParaRPr>
          </a:p>
          <a:p>
            <a:pPr algn="ctr"/>
            <a:r>
              <a:rPr lang="cs-CZ" sz="2800" b="1" dirty="0">
                <a:latin typeface="Bahnschrift SemiBold Condensed" panose="020B0502040204020203" pitchFamily="34" charset="0"/>
                <a:cs typeface="Calibri" panose="020F0502020204030204" pitchFamily="34" charset="0"/>
              </a:rPr>
              <a:t>Oblast organizační </a:t>
            </a:r>
            <a:r>
              <a:rPr lang="cs-CZ" sz="2800" dirty="0">
                <a:latin typeface="Bahnschrift SemiBold Condensed" panose="020B0502040204020203" pitchFamily="34" charset="0"/>
                <a:cs typeface="Calibri" panose="020F0502020204030204" pitchFamily="34" charset="0"/>
              </a:rPr>
              <a:t> </a:t>
            </a:r>
          </a:p>
          <a:p>
            <a:pPr lvl="1"/>
            <a:r>
              <a:rPr lang="cs-CZ" sz="2800" dirty="0">
                <a:latin typeface="Bahnschrift SemiBold Condensed" panose="020B0502040204020203" pitchFamily="34" charset="0"/>
                <a:cs typeface="Calibri" panose="020F0502020204030204" pitchFamily="34" charset="0"/>
              </a:rPr>
              <a:t>organizace Ok, </a:t>
            </a:r>
            <a:r>
              <a:rPr lang="cs-CZ" sz="2800" dirty="0" err="1">
                <a:latin typeface="Bahnschrift SemiBold Condensed" panose="020B0502040204020203" pitchFamily="34" charset="0"/>
                <a:cs typeface="Calibri" panose="020F0502020204030204" pitchFamily="34" charset="0"/>
              </a:rPr>
              <a:t>Kk</a:t>
            </a:r>
            <a:r>
              <a:rPr lang="cs-CZ" sz="2800" dirty="0">
                <a:latin typeface="Bahnschrift SemiBold Condensed" panose="020B0502040204020203" pitchFamily="34" charset="0"/>
                <a:cs typeface="Calibri" panose="020F0502020204030204" pitchFamily="34" charset="0"/>
              </a:rPr>
              <a:t> Soutěže žáků ZUŠ 2023/2024 </a:t>
            </a:r>
          </a:p>
          <a:p>
            <a:pPr lvl="1"/>
            <a:r>
              <a:rPr lang="cs-CZ" sz="2800" dirty="0">
                <a:latin typeface="Bahnschrift SemiBold Condensed" panose="020B0502040204020203" pitchFamily="34" charset="0"/>
                <a:cs typeface="Calibri" panose="020F0502020204030204" pitchFamily="34" charset="0"/>
              </a:rPr>
              <a:t>příprava Ok a </a:t>
            </a:r>
            <a:r>
              <a:rPr lang="cs-CZ" sz="2800" dirty="0" err="1">
                <a:latin typeface="Bahnschrift SemiBold Condensed" panose="020B0502040204020203" pitchFamily="34" charset="0"/>
                <a:cs typeface="Calibri" panose="020F0502020204030204" pitchFamily="34" charset="0"/>
              </a:rPr>
              <a:t>Kk</a:t>
            </a:r>
            <a:r>
              <a:rPr lang="cs-CZ" sz="2800" dirty="0">
                <a:latin typeface="Bahnschrift SemiBold Condensed" panose="020B0502040204020203" pitchFamily="34" charset="0"/>
                <a:cs typeface="Calibri" panose="020F0502020204030204" pitchFamily="34" charset="0"/>
              </a:rPr>
              <a:t> Soutěže 2024/2025</a:t>
            </a:r>
          </a:p>
          <a:p>
            <a:pPr lvl="1"/>
            <a:r>
              <a:rPr lang="cs-CZ" sz="2800" dirty="0">
                <a:latin typeface="Bahnschrift SemiBold Condensed" panose="020B0502040204020203" pitchFamily="34" charset="0"/>
                <a:cs typeface="Calibri" panose="020F0502020204030204" pitchFamily="34" charset="0"/>
              </a:rPr>
              <a:t>spolupráce s </a:t>
            </a:r>
            <a:r>
              <a:rPr lang="cs-CZ" sz="2800" b="1" dirty="0">
                <a:latin typeface="Bahnschrift SemiBold Condensed" panose="020B0502040204020203" pitchFamily="34" charset="0"/>
                <a:cs typeface="Calibri" panose="020F0502020204030204" pitchFamily="34" charset="0"/>
              </a:rPr>
              <a:t>AZUŠ a Českou filharmonií</a:t>
            </a:r>
          </a:p>
          <a:p>
            <a:pPr lvl="1"/>
            <a:r>
              <a:rPr lang="cs-CZ" sz="2800" b="1" dirty="0">
                <a:latin typeface="Bahnschrift SemiBold Condensed" panose="020B0502040204020203" pitchFamily="34" charset="0"/>
                <a:cs typeface="Calibri" panose="020F0502020204030204" pitchFamily="34" charset="0"/>
              </a:rPr>
              <a:t>příprava a realizace Festivalu ZUŠ Karlovarského kraje 2024</a:t>
            </a:r>
          </a:p>
          <a:p>
            <a:pPr lvl="1"/>
            <a:endParaRPr lang="cs-CZ" sz="1000" dirty="0"/>
          </a:p>
          <a:p>
            <a:endParaRPr lang="cs-CZ" sz="1000" dirty="0"/>
          </a:p>
          <a:p>
            <a:pPr algn="ctr">
              <a:buNone/>
            </a:pPr>
            <a:r>
              <a:rPr lang="cs-CZ" sz="1100" i="1" dirty="0">
                <a:latin typeface="Calibri" panose="020F0502020204030204" pitchFamily="34" charset="0"/>
                <a:cs typeface="Calibri" panose="020F0502020204030204" pitchFamily="34" charset="0"/>
              </a:rPr>
              <a:t>Plán vychází z cílů Dlouhodobého záměru na období 2020 – 2022 v oblasti rozvoje vzdělávací soustavy Karlovarského kraje</a:t>
            </a:r>
          </a:p>
          <a:p>
            <a:pPr algn="ctr">
              <a:buNone/>
            </a:pPr>
            <a:endParaRPr lang="cs-CZ" sz="1000" dirty="0"/>
          </a:p>
          <a:p>
            <a:pPr algn="ctr">
              <a:buNone/>
            </a:pPr>
            <a:endParaRPr lang="cs-CZ" sz="1000" dirty="0"/>
          </a:p>
          <a:p>
            <a:pPr algn="ctr">
              <a:buNone/>
            </a:pPr>
            <a:endParaRPr lang="cs-CZ" sz="1000" dirty="0"/>
          </a:p>
        </p:txBody>
      </p:sp>
      <p:graphicFrame>
        <p:nvGraphicFramePr>
          <p:cNvPr id="6" name="Diagram 5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Picture 6" descr="C:\Users\ZUS Chodov\Documents\III.FESTIVAL ZUŠ KK\logo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812360" y="476672"/>
            <a:ext cx="720080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04202546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525963"/>
          </a:xfr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cs-CZ" dirty="0"/>
              <a:t>	</a:t>
            </a:r>
          </a:p>
          <a:p>
            <a:pPr algn="ctr">
              <a:buNone/>
            </a:pPr>
            <a:r>
              <a:rPr lang="cs-CZ" sz="2800" b="1" dirty="0">
                <a:latin typeface="Bahnschrift SemiBold SemiConden" panose="020B0502040204020203" pitchFamily="34" charset="0"/>
                <a:cs typeface="Calibri" panose="020F0502020204030204" pitchFamily="34" charset="0"/>
              </a:rPr>
              <a:t>	</a:t>
            </a:r>
            <a:r>
              <a:rPr lang="cs-CZ" sz="4400" b="1" dirty="0">
                <a:latin typeface="Bahnschrift SemiBold SemiConden" panose="020B0502040204020203" pitchFamily="34" charset="0"/>
                <a:cs typeface="Calibri" panose="020F0502020204030204" pitchFamily="34" charset="0"/>
              </a:rPr>
              <a:t>Různé</a:t>
            </a:r>
          </a:p>
          <a:p>
            <a:pPr marL="109728" indent="0">
              <a:buNone/>
            </a:pPr>
            <a:endParaRPr lang="cs-CZ" sz="2000" dirty="0">
              <a:latin typeface="Bahnschrift SemiBold SemiConden" panose="020B0502040204020203" pitchFamily="34" charset="0"/>
            </a:endParaRPr>
          </a:p>
          <a:p>
            <a:r>
              <a:rPr lang="cs-CZ" sz="2800" b="1" dirty="0">
                <a:latin typeface="Bahnschrift SemiBold SemiConden" panose="020B0502040204020203" pitchFamily="34" charset="0"/>
                <a:cs typeface="Calibri" panose="020F0502020204030204" pitchFamily="34" charset="0"/>
              </a:rPr>
              <a:t>	25. Valná hromada Asociace ZUŠ </a:t>
            </a:r>
          </a:p>
          <a:p>
            <a:pPr marL="109728" indent="0">
              <a:buNone/>
            </a:pPr>
            <a:r>
              <a:rPr lang="cs-CZ" sz="2800" b="1" dirty="0">
                <a:latin typeface="Bahnschrift SemiBold SemiConden" panose="020B0502040204020203" pitchFamily="34" charset="0"/>
                <a:cs typeface="Calibri" panose="020F0502020204030204" pitchFamily="34" charset="0"/>
              </a:rPr>
              <a:t>	Praha </a:t>
            </a:r>
            <a:r>
              <a:rPr lang="cs-CZ" sz="2400" dirty="0">
                <a:latin typeface="Bahnschrift SemiBold SemiConden" panose="020B0502040204020203" pitchFamily="34" charset="0"/>
                <a:cs typeface="Calibri" panose="020F0502020204030204" pitchFamily="34" charset="0"/>
              </a:rPr>
              <a:t>12. – 13. 10. 2023 </a:t>
            </a:r>
            <a:r>
              <a:rPr lang="cs-CZ" sz="1800" dirty="0">
                <a:latin typeface="Bahnschrift SemiBold SemiConden" panose="020B0502040204020203" pitchFamily="34" charset="0"/>
                <a:cs typeface="Calibri" panose="020F0502020204030204" pitchFamily="34" charset="0"/>
              </a:rPr>
              <a:t>(Mgr. Anna Novotná – členka Rady AZUŠ)</a:t>
            </a:r>
          </a:p>
          <a:p>
            <a:pPr>
              <a:buNone/>
            </a:pPr>
            <a:endParaRPr lang="cs-CZ" sz="1000" dirty="0"/>
          </a:p>
          <a:p>
            <a:endParaRPr lang="cs-CZ" sz="1000" dirty="0"/>
          </a:p>
          <a:p>
            <a:pPr algn="ctr">
              <a:buNone/>
            </a:pPr>
            <a:endParaRPr lang="cs-CZ" sz="1000" dirty="0"/>
          </a:p>
          <a:p>
            <a:pPr algn="ctr">
              <a:buNone/>
            </a:pPr>
            <a:endParaRPr lang="cs-CZ" sz="1000" dirty="0"/>
          </a:p>
          <a:p>
            <a:pPr algn="ctr">
              <a:buNone/>
            </a:pPr>
            <a:endParaRPr lang="cs-CZ" sz="1000" dirty="0"/>
          </a:p>
        </p:txBody>
      </p:sp>
      <p:graphicFrame>
        <p:nvGraphicFramePr>
          <p:cNvPr id="6" name="Diagram 5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Picture 6" descr="C:\Users\ZUS Chodov\Documents\III.FESTIVAL ZUŠ KK\logo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812360" y="476672"/>
            <a:ext cx="720080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E419A018-668D-41BC-88CB-7F9730757DD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608511"/>
            <a:ext cx="1512168" cy="475253"/>
          </a:xfrm>
          <a:prstGeom prst="rect">
            <a:avLst/>
          </a:prstGeom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525963"/>
          </a:xfr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cs-CZ" dirty="0"/>
              <a:t>	</a:t>
            </a:r>
          </a:p>
          <a:p>
            <a:pPr algn="ctr">
              <a:buNone/>
            </a:pPr>
            <a:endParaRPr lang="cs-CZ" sz="3200" dirty="0">
              <a:cs typeface="Calibri" panose="020F0502020204030204" pitchFamily="34" charset="0"/>
            </a:endParaRPr>
          </a:p>
          <a:p>
            <a:pPr algn="ctr">
              <a:buNone/>
            </a:pPr>
            <a:r>
              <a:rPr lang="cs-CZ" sz="3200" dirty="0">
                <a:latin typeface="Bahnschrift Light Condensed" panose="020B0502040204020203" pitchFamily="34" charset="0"/>
                <a:cs typeface="Calibri" panose="020F0502020204030204" pitchFamily="34" charset="0"/>
              </a:rPr>
              <a:t>Děkuji Vám za pozornost, </a:t>
            </a:r>
          </a:p>
          <a:p>
            <a:pPr algn="ctr">
              <a:buNone/>
            </a:pPr>
            <a:r>
              <a:rPr lang="cs-CZ" sz="3200" dirty="0">
                <a:latin typeface="Bahnschrift Light Condensed" panose="020B0502040204020203" pitchFamily="34" charset="0"/>
                <a:cs typeface="Calibri" panose="020F0502020204030204" pitchFamily="34" charset="0"/>
              </a:rPr>
              <a:t>přeji hezký den a šťastnou cestu domů!</a:t>
            </a:r>
          </a:p>
          <a:p>
            <a:pPr algn="ctr">
              <a:buNone/>
            </a:pPr>
            <a:endParaRPr lang="cs-CZ" dirty="0">
              <a:cs typeface="Calibri" panose="020F0502020204030204" pitchFamily="34" charset="0"/>
            </a:endParaRPr>
          </a:p>
          <a:p>
            <a:pPr algn="ctr">
              <a:buNone/>
            </a:pPr>
            <a:r>
              <a:rPr lang="cs-CZ" dirty="0">
                <a:latin typeface="Bahnschrift SemiBold Condensed" panose="020B0502040204020203" pitchFamily="34" charset="0"/>
                <a:cs typeface="Calibri" panose="020F0502020204030204" pitchFamily="34" charset="0"/>
              </a:rPr>
              <a:t>PhDr. Ilona </a:t>
            </a:r>
            <a:r>
              <a:rPr lang="cs-CZ" dirty="0" err="1">
                <a:latin typeface="Bahnschrift SemiBold Condensed" panose="020B0502040204020203" pitchFamily="34" charset="0"/>
                <a:cs typeface="Calibri" panose="020F0502020204030204" pitchFamily="34" charset="0"/>
              </a:rPr>
              <a:t>Juhásová</a:t>
            </a:r>
            <a:endParaRPr lang="cs-CZ" dirty="0">
              <a:latin typeface="Bahnschrift SemiBold Condensed" panose="020B0502040204020203" pitchFamily="34" charset="0"/>
              <a:cs typeface="Calibri" panose="020F0502020204030204" pitchFamily="34" charset="0"/>
            </a:endParaRPr>
          </a:p>
          <a:p>
            <a:pPr lvl="2">
              <a:buNone/>
            </a:pPr>
            <a:endParaRPr lang="cs-CZ" dirty="0">
              <a:latin typeface="Calibri" panose="020F0502020204030204" pitchFamily="34" charset="0"/>
              <a:cs typeface="Calibri" panose="020F0502020204030204" pitchFamily="34" charset="0"/>
              <a:hlinkClick r:id="rId3"/>
            </a:endParaRPr>
          </a:p>
          <a:p>
            <a:pPr>
              <a:buNone/>
            </a:pPr>
            <a:endParaRPr lang="cs-CZ" sz="1000" dirty="0"/>
          </a:p>
          <a:p>
            <a:endParaRPr lang="cs-CZ" sz="1000" dirty="0"/>
          </a:p>
          <a:p>
            <a:pPr algn="ctr">
              <a:buNone/>
            </a:pPr>
            <a:endParaRPr lang="cs-CZ" sz="1000" dirty="0"/>
          </a:p>
          <a:p>
            <a:pPr algn="ctr">
              <a:buNone/>
            </a:pPr>
            <a:endParaRPr lang="cs-CZ" sz="1000" dirty="0"/>
          </a:p>
          <a:p>
            <a:pPr algn="ctr">
              <a:buNone/>
            </a:pPr>
            <a:endParaRPr lang="cs-CZ" sz="1000" dirty="0"/>
          </a:p>
        </p:txBody>
      </p:sp>
      <p:graphicFrame>
        <p:nvGraphicFramePr>
          <p:cNvPr id="6" name="Diagram 5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8" name="Picture 6" descr="C:\Users\ZUS Chodov\Documents\III.FESTIVAL ZUŠ KK\logo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812360" y="476672"/>
            <a:ext cx="720080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525963"/>
          </a:xfr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cs-CZ" dirty="0"/>
              <a:t>	</a:t>
            </a:r>
          </a:p>
          <a:p>
            <a:pPr algn="ctr">
              <a:buNone/>
            </a:pPr>
            <a:r>
              <a:rPr lang="cs-CZ" sz="4000" b="1" dirty="0">
                <a:latin typeface="Bahnschrift SemiBold SemiConden" panose="020B0502040204020203" pitchFamily="34" charset="0"/>
                <a:cs typeface="Calibri" panose="020F0502020204030204" pitchFamily="34" charset="0"/>
              </a:rPr>
              <a:t>Obsah:</a:t>
            </a:r>
          </a:p>
          <a:p>
            <a:pPr algn="ctr">
              <a:buNone/>
            </a:pPr>
            <a:endParaRPr lang="cs-CZ" sz="1200" dirty="0">
              <a:latin typeface="Bahnschrift SemiBold SemiConden" panose="020B0502040204020203" pitchFamily="34" charset="0"/>
              <a:cs typeface="Calibri" panose="020F0502020204030204" pitchFamily="34" charset="0"/>
            </a:endParaRPr>
          </a:p>
          <a:p>
            <a:pPr algn="ctr">
              <a:buNone/>
            </a:pPr>
            <a:r>
              <a:rPr lang="cs-CZ" sz="2800" dirty="0">
                <a:latin typeface="Bahnschrift SemiBold SemiConden" panose="020B0502040204020203" pitchFamily="34" charset="0"/>
                <a:cs typeface="Calibri" panose="020F0502020204030204" pitchFamily="34" charset="0"/>
              </a:rPr>
              <a:t>Jednání KUR v roce 2023</a:t>
            </a:r>
          </a:p>
          <a:p>
            <a:pPr algn="ctr">
              <a:buNone/>
            </a:pPr>
            <a:r>
              <a:rPr lang="cs-CZ" sz="2800" dirty="0">
                <a:latin typeface="Bahnschrift SemiBold SemiConden" panose="020B0502040204020203" pitchFamily="34" charset="0"/>
                <a:cs typeface="Calibri" panose="020F0502020204030204" pitchFamily="34" charset="0"/>
              </a:rPr>
              <a:t>Soutěž ZUŠ </a:t>
            </a:r>
          </a:p>
          <a:p>
            <a:pPr algn="ctr">
              <a:buNone/>
            </a:pPr>
            <a:r>
              <a:rPr lang="cs-CZ" sz="2800" dirty="0">
                <a:latin typeface="Bahnschrift SemiBold SemiConden" panose="020B0502040204020203" pitchFamily="34" charset="0"/>
                <a:cs typeface="Calibri" panose="020F0502020204030204" pitchFamily="34" charset="0"/>
              </a:rPr>
              <a:t>Významné aktivity</a:t>
            </a:r>
          </a:p>
          <a:p>
            <a:pPr algn="ctr">
              <a:buNone/>
            </a:pPr>
            <a:r>
              <a:rPr lang="cs-CZ" sz="2800" dirty="0">
                <a:latin typeface="Bahnschrift SemiBold SemiConden" panose="020B0502040204020203" pitchFamily="34" charset="0"/>
                <a:cs typeface="Calibri" panose="020F0502020204030204" pitchFamily="34" charset="0"/>
              </a:rPr>
              <a:t>Plán                                                      </a:t>
            </a:r>
          </a:p>
          <a:p>
            <a:pPr>
              <a:buNone/>
            </a:pPr>
            <a:endParaRPr lang="cs-CZ" sz="1000" dirty="0"/>
          </a:p>
          <a:p>
            <a:endParaRPr lang="cs-CZ" sz="1000" dirty="0"/>
          </a:p>
          <a:p>
            <a:pPr algn="ctr">
              <a:buNone/>
            </a:pPr>
            <a:endParaRPr lang="cs-CZ" sz="1000" dirty="0"/>
          </a:p>
          <a:p>
            <a:pPr algn="ctr">
              <a:buNone/>
            </a:pPr>
            <a:endParaRPr lang="cs-CZ" sz="1000" dirty="0"/>
          </a:p>
          <a:p>
            <a:pPr algn="ctr">
              <a:buNone/>
            </a:pPr>
            <a:endParaRPr lang="cs-CZ" sz="1000" dirty="0"/>
          </a:p>
        </p:txBody>
      </p:sp>
      <p:graphicFrame>
        <p:nvGraphicFramePr>
          <p:cNvPr id="6" name="Diagram 5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Picture 6" descr="C:\Users\ZUS Chodov\Documents\III.FESTIVAL ZUŠ KK\logo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812360" y="476672"/>
            <a:ext cx="720080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95536" y="1916831"/>
            <a:ext cx="8229600" cy="4248473"/>
          </a:xfrm>
          <a:noFill/>
          <a:ln w="9525">
            <a:noFill/>
            <a:miter lim="800000"/>
            <a:headEnd/>
            <a:tailEnd/>
          </a:ln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r>
              <a:rPr lang="cs-CZ" dirty="0"/>
              <a:t>	</a:t>
            </a:r>
          </a:p>
          <a:p>
            <a:pPr algn="ctr">
              <a:buNone/>
            </a:pPr>
            <a:r>
              <a:rPr lang="cs-CZ" sz="10000" b="1" dirty="0">
                <a:latin typeface="Bahnschrift SemiBold Condensed" panose="020B0502040204020203" pitchFamily="34" charset="0"/>
                <a:cs typeface="Calibri" panose="020F0502020204030204" pitchFamily="34" charset="0"/>
              </a:rPr>
              <a:t>Jednání KUR v roce 2023</a:t>
            </a:r>
          </a:p>
          <a:p>
            <a:pPr algn="ctr">
              <a:buNone/>
            </a:pPr>
            <a:endParaRPr lang="cs-CZ" sz="3900" b="1" dirty="0">
              <a:latin typeface="Bahnschrift SemiBold Condensed" panose="020B0502040204020203" pitchFamily="34" charset="0"/>
              <a:cs typeface="Calibri" panose="020F0502020204030204" pitchFamily="34" charset="0"/>
            </a:endParaRPr>
          </a:p>
          <a:p>
            <a:pPr algn="ctr">
              <a:buNone/>
            </a:pPr>
            <a:r>
              <a:rPr lang="cs-CZ" sz="11200" b="1" dirty="0">
                <a:latin typeface="Bahnschrift SemiBold Condensed" panose="020B0502040204020203" pitchFamily="34" charset="0"/>
                <a:cs typeface="Calibri" panose="020F0502020204030204" pitchFamily="34" charset="0"/>
              </a:rPr>
              <a:t>4. 1. 2023</a:t>
            </a:r>
          </a:p>
          <a:p>
            <a:pPr algn="ctr"/>
            <a:r>
              <a:rPr lang="cs-CZ" sz="11200" b="1" dirty="0">
                <a:latin typeface="Bahnschrift SemiBold Condensed" panose="020B0502040204020203" pitchFamily="34" charset="0"/>
                <a:cs typeface="Calibri" panose="020F0502020204030204" pitchFamily="34" charset="0"/>
              </a:rPr>
              <a:t>12. 4. 2023</a:t>
            </a:r>
          </a:p>
          <a:p>
            <a:pPr algn="ctr"/>
            <a:r>
              <a:rPr lang="cs-CZ" sz="11200" b="1" dirty="0">
                <a:latin typeface="Bahnschrift SemiBold Condensed" panose="020B0502040204020203" pitchFamily="34" charset="0"/>
                <a:cs typeface="Calibri" panose="020F0502020204030204" pitchFamily="34" charset="0"/>
              </a:rPr>
              <a:t>14. 6. 2023 – termín přenechám AZUŠ</a:t>
            </a:r>
          </a:p>
          <a:p>
            <a:pPr algn="ctr"/>
            <a:r>
              <a:rPr lang="cs-CZ" sz="11200" b="1" dirty="0">
                <a:latin typeface="Bahnschrift SemiBold Condensed" panose="020B0502040204020203" pitchFamily="34" charset="0"/>
                <a:cs typeface="Calibri" panose="020F0502020204030204" pitchFamily="34" charset="0"/>
              </a:rPr>
              <a:t>27. 9. 2023</a:t>
            </a:r>
          </a:p>
          <a:p>
            <a:pPr algn="ctr"/>
            <a:r>
              <a:rPr lang="cs-CZ" sz="11200" b="1" dirty="0">
                <a:latin typeface="Bahnschrift SemiBold Condensed" panose="020B0502040204020203" pitchFamily="34" charset="0"/>
                <a:cs typeface="Calibri" panose="020F0502020204030204" pitchFamily="34" charset="0"/>
              </a:rPr>
              <a:t>8.-9. 11. 2023 - výjezdní</a:t>
            </a:r>
          </a:p>
          <a:p>
            <a:pPr marL="0" indent="0">
              <a:buNone/>
            </a:pPr>
            <a:r>
              <a:rPr lang="cs-CZ" dirty="0">
                <a:latin typeface="Bahnschrift SemiBold Condensed" panose="020B0502040204020203" pitchFamily="34" charset="0"/>
                <a:cs typeface="Calibri" panose="020F0502020204030204" pitchFamily="34" charset="0"/>
              </a:rPr>
              <a:t>          </a:t>
            </a:r>
            <a:r>
              <a:rPr lang="cs-CZ" sz="7200" dirty="0">
                <a:latin typeface="Bahnschrift SemiBold Condensed" panose="020B0502040204020203" pitchFamily="34" charset="0"/>
                <a:cs typeface="Calibri" panose="020F0502020204030204" pitchFamily="34" charset="0"/>
              </a:rPr>
              <a:t>Obsah: </a:t>
            </a:r>
          </a:p>
          <a:p>
            <a:pPr>
              <a:buNone/>
            </a:pPr>
            <a:r>
              <a:rPr lang="cs-CZ" sz="7200" dirty="0">
                <a:latin typeface="Bahnschrift SemiBold Condensed" panose="020B0502040204020203" pitchFamily="34" charset="0"/>
                <a:cs typeface="Calibri" panose="020F0502020204030204" pitchFamily="34" charset="0"/>
              </a:rPr>
              <a:t>	DVPP pro ZUŠ, soutěže ZUŠ, spolupráce s partnery (KÚ, AZUŠ, NPI), přenášení informací z ÚUR ZUŠ ČR a realizace aktivit – připomínkování připravovaných dokumentů, nové financování Soutěže ZUŠ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</a:pPr>
            <a:endParaRPr lang="cs-CZ" sz="1000" dirty="0"/>
          </a:p>
          <a:p>
            <a:endParaRPr lang="cs-CZ" sz="1000" dirty="0"/>
          </a:p>
          <a:p>
            <a:pPr algn="ctr">
              <a:buNone/>
            </a:pPr>
            <a:endParaRPr lang="cs-CZ" sz="1000" dirty="0"/>
          </a:p>
          <a:p>
            <a:pPr algn="ctr">
              <a:buNone/>
            </a:pPr>
            <a:endParaRPr lang="cs-CZ" sz="1000" dirty="0"/>
          </a:p>
          <a:p>
            <a:pPr algn="ctr">
              <a:buNone/>
            </a:pPr>
            <a:endParaRPr lang="cs-CZ" sz="1000" dirty="0"/>
          </a:p>
        </p:txBody>
      </p:sp>
      <p:graphicFrame>
        <p:nvGraphicFramePr>
          <p:cNvPr id="6" name="Diagram 5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Picture 6" descr="C:\Users\ZUS Chodov\Documents\III.FESTIVAL ZUŠ KK\logo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812360" y="476672"/>
            <a:ext cx="720080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95536" y="1628800"/>
            <a:ext cx="8424936" cy="4525963"/>
          </a:xfr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cs-CZ" dirty="0"/>
              <a:t>	</a:t>
            </a:r>
          </a:p>
          <a:p>
            <a:pPr algn="ctr">
              <a:buNone/>
            </a:pPr>
            <a:r>
              <a:rPr lang="cs-CZ" sz="4400" b="1" dirty="0">
                <a:latin typeface="Bahnschrift SemiBold SemiConden" panose="020B0502040204020203" pitchFamily="34" charset="0"/>
                <a:cs typeface="Calibri" panose="020F0502020204030204" pitchFamily="34" charset="0"/>
              </a:rPr>
              <a:t>Soutěž ZUŠ 2022/2023</a:t>
            </a:r>
            <a:endParaRPr lang="cs-CZ" sz="4400" dirty="0">
              <a:latin typeface="Bahnschrift SemiBold SemiConden" panose="020B0502040204020203" pitchFamily="34" charset="0"/>
              <a:cs typeface="Calibri" panose="020F0502020204030204" pitchFamily="34" charset="0"/>
            </a:endParaRPr>
          </a:p>
          <a:p>
            <a:pPr algn="ctr"/>
            <a:r>
              <a:rPr lang="cs-CZ" sz="2800" dirty="0">
                <a:latin typeface="Bahnschrift SemiBold SemiConden" panose="020B0502040204020203" pitchFamily="34" charset="0"/>
                <a:cs typeface="Calibri" panose="020F0502020204030204" pitchFamily="34" charset="0"/>
              </a:rPr>
              <a:t>Proběhlo celkem </a:t>
            </a:r>
            <a:r>
              <a:rPr lang="cs-CZ" sz="2800" b="1" dirty="0">
                <a:latin typeface="Bahnschrift SemiBold SemiConden" panose="020B0502040204020203" pitchFamily="34" charset="0"/>
              </a:rPr>
              <a:t>19 soutěžních kol - </a:t>
            </a:r>
            <a:r>
              <a:rPr lang="cs-CZ" sz="2800" b="1" dirty="0" err="1">
                <a:latin typeface="Bahnschrift SemiBold SemiConden" panose="020B0502040204020203" pitchFamily="34" charset="0"/>
              </a:rPr>
              <a:t>Kk</a:t>
            </a:r>
            <a:r>
              <a:rPr lang="cs-CZ" sz="2800" b="1" dirty="0">
                <a:latin typeface="Bahnschrift SemiBold SemiConden" panose="020B0502040204020203" pitchFamily="34" charset="0"/>
              </a:rPr>
              <a:t> 7x, Ok 12x.</a:t>
            </a:r>
          </a:p>
          <a:p>
            <a:pPr algn="ctr"/>
            <a:r>
              <a:rPr lang="cs-CZ" sz="2800" dirty="0">
                <a:latin typeface="Bahnschrift SemiBold SemiConden" panose="020B0502040204020203" pitchFamily="34" charset="0"/>
                <a:cs typeface="Calibri" panose="020F0502020204030204" pitchFamily="34" charset="0"/>
              </a:rPr>
              <a:t>EOS byl financován z dotace MŠMT na soutěže</a:t>
            </a:r>
          </a:p>
          <a:p>
            <a:pPr algn="ctr"/>
            <a:r>
              <a:rPr lang="cs-CZ" sz="2800" b="1" dirty="0">
                <a:latin typeface="Bahnschrift SemiBold SemiConden" panose="020B0502040204020203" pitchFamily="34" charset="0"/>
                <a:cs typeface="Calibri" panose="020F0502020204030204" pitchFamily="34" charset="0"/>
              </a:rPr>
              <a:t>Slavnostní oceňování úspěšných žáků se konalo </a:t>
            </a:r>
          </a:p>
          <a:p>
            <a:pPr algn="ctr"/>
            <a:r>
              <a:rPr lang="cs-CZ" sz="2800" b="1" dirty="0">
                <a:latin typeface="Bahnschrift SemiBold SemiConden" panose="020B0502040204020203" pitchFamily="34" charset="0"/>
                <a:cs typeface="Calibri" panose="020F0502020204030204" pitchFamily="34" charset="0"/>
              </a:rPr>
              <a:t>1. listopadu 2023 ve Dvoraně v Lokti</a:t>
            </a:r>
            <a:endParaRPr lang="cs-CZ" sz="4400" b="1" dirty="0">
              <a:latin typeface="Bahnschrift SemiBold SemiConden" panose="020B0502040204020203" pitchFamily="34" charset="0"/>
              <a:cs typeface="Calibri" panose="020F0502020204030204" pitchFamily="34" charset="0"/>
            </a:endParaRPr>
          </a:p>
          <a:p>
            <a:pPr marL="514350" indent="-514350">
              <a:buNone/>
            </a:pPr>
            <a:endParaRPr lang="cs-CZ" sz="2800" b="1" dirty="0">
              <a:latin typeface="Bahnschrift SemiBold SemiConden" panose="020B0502040204020203" pitchFamily="34" charset="0"/>
              <a:cs typeface="Calibri" panose="020F0502020204030204" pitchFamily="34" charset="0"/>
            </a:endParaRPr>
          </a:p>
          <a:p>
            <a:pPr marL="514350" indent="-514350">
              <a:buNone/>
            </a:pPr>
            <a:endParaRPr lang="cs-CZ" dirty="0"/>
          </a:p>
          <a:p>
            <a:pPr>
              <a:buNone/>
            </a:pPr>
            <a:endParaRPr lang="cs-CZ" sz="1000" dirty="0"/>
          </a:p>
          <a:p>
            <a:endParaRPr lang="cs-CZ" sz="1000" dirty="0"/>
          </a:p>
          <a:p>
            <a:pPr algn="ctr">
              <a:buNone/>
            </a:pPr>
            <a:endParaRPr lang="cs-CZ" sz="1000" dirty="0"/>
          </a:p>
          <a:p>
            <a:pPr algn="ctr">
              <a:buNone/>
            </a:pPr>
            <a:endParaRPr lang="cs-CZ" sz="1000" dirty="0"/>
          </a:p>
          <a:p>
            <a:pPr algn="ctr">
              <a:buNone/>
            </a:pPr>
            <a:endParaRPr lang="cs-CZ" sz="1000" dirty="0"/>
          </a:p>
        </p:txBody>
      </p:sp>
      <p:graphicFrame>
        <p:nvGraphicFramePr>
          <p:cNvPr id="6" name="Diagram 5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Picture 6" descr="C:\Users\ZUS Chodov\Documents\III.FESTIVAL ZUŠ KK\logo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812360" y="476672"/>
            <a:ext cx="720080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95536" y="1916833"/>
            <a:ext cx="8229600" cy="4032448"/>
          </a:xfrm>
          <a:noFill/>
          <a:ln w="9525">
            <a:noFill/>
            <a:miter lim="800000"/>
            <a:headEnd/>
            <a:tailEnd/>
          </a:ln>
        </p:spPr>
        <p:txBody>
          <a:bodyPr>
            <a:normAutofit fontScale="70000" lnSpcReduction="20000"/>
          </a:bodyPr>
          <a:lstStyle/>
          <a:p>
            <a:pPr>
              <a:buNone/>
            </a:pPr>
            <a:endParaRPr lang="cs-CZ" sz="800" b="1" dirty="0">
              <a:cs typeface="Calibri" panose="020F0502020204030204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4300" dirty="0">
                <a:latin typeface="Bahnschrift SemiBold Condensed" panose="020B0502040204020203" pitchFamily="34" charset="0"/>
                <a:cs typeface="Calibri" panose="020F0502020204030204" pitchFamily="34" charset="0"/>
              </a:rPr>
              <a:t>  Žadatelem o dotace na jednotlivé soutěžní disciplíny byl poprvé spolek Umělecká rada ZUŠ ČR</a:t>
            </a:r>
          </a:p>
          <a:p>
            <a:pPr marL="201168" lvl="1" indent="0">
              <a:buNone/>
            </a:pPr>
            <a:endParaRPr lang="cs-CZ" sz="4300" dirty="0">
              <a:latin typeface="Bahnschrift SemiBold Condensed" panose="020B0502040204020203" pitchFamily="34" charset="0"/>
              <a:cs typeface="Calibri" panose="020F0502020204030204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4300" dirty="0">
                <a:latin typeface="Bahnschrift SemiBold Condensed" panose="020B0502040204020203" pitchFamily="34" charset="0"/>
                <a:cs typeface="Calibri" panose="020F0502020204030204" pitchFamily="34" charset="0"/>
              </a:rPr>
              <a:t>  Finanční prostředky z dotace MŠMT byly (popáté) převedeny na ZUŠ Habartov </a:t>
            </a:r>
            <a:r>
              <a:rPr lang="cs-CZ" sz="4500" dirty="0">
                <a:latin typeface="Bahnschrift SemiBold Condensed" panose="020B0502040204020203" pitchFamily="34" charset="0"/>
                <a:cs typeface="Calibri" panose="020F0502020204030204" pitchFamily="34" charset="0"/>
              </a:rPr>
              <a:t>(paní </a:t>
            </a:r>
            <a:r>
              <a:rPr lang="cs-CZ" sz="4500" dirty="0" err="1">
                <a:latin typeface="Bahnschrift SemiBold Condensed" panose="020B0502040204020203" pitchFamily="34" charset="0"/>
                <a:cs typeface="Calibri" panose="020F0502020204030204" pitchFamily="34" charset="0"/>
              </a:rPr>
              <a:t>řed</a:t>
            </a:r>
            <a:r>
              <a:rPr lang="cs-CZ" sz="4500" dirty="0">
                <a:latin typeface="Bahnschrift SemiBold Condensed" panose="020B0502040204020203" pitchFamily="34" charset="0"/>
                <a:cs typeface="Calibri" panose="020F0502020204030204" pitchFamily="34" charset="0"/>
              </a:rPr>
              <a:t>. Mgr. Anna Novotná), která byla zodpovědná za jejich řádné využití a vyúčtování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4300" dirty="0">
                <a:latin typeface="Bahnschrift SemiBold Condensed" panose="020B0502040204020203" pitchFamily="34" charset="0"/>
                <a:cs typeface="Calibri" panose="020F0502020204030204" pitchFamily="34" charset="0"/>
              </a:rPr>
              <a:t> Celkem bylo účtováno 6 dotací – na každou soutěž zvlášť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cs-CZ" sz="4300" dirty="0">
              <a:latin typeface="Bahnschrift SemiBold Condensed" panose="020B0502040204020203" pitchFamily="34" charset="0"/>
              <a:cs typeface="Calibri" panose="020F0502020204030204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4300" dirty="0">
                <a:latin typeface="Bahnschrift SemiBold Condensed" panose="020B0502040204020203" pitchFamily="34" charset="0"/>
                <a:cs typeface="Calibri" panose="020F0502020204030204" pitchFamily="34" charset="0"/>
              </a:rPr>
              <a:t> EOS byl financován z prostředků spolku – z dotace MŠMT</a:t>
            </a:r>
          </a:p>
          <a:p>
            <a:pPr marL="0" indent="0">
              <a:buNone/>
            </a:pPr>
            <a:r>
              <a:rPr lang="cs-CZ" sz="2800" b="1" dirty="0">
                <a:latin typeface="Bahnschrift SemiBold Condensed" panose="020B0502040204020203" pitchFamily="34" charset="0"/>
                <a:cs typeface="Calibri" panose="020F0502020204030204" pitchFamily="34" charset="0"/>
              </a:rPr>
              <a:t>	</a:t>
            </a:r>
            <a:endParaRPr lang="cs-CZ" sz="1000" dirty="0"/>
          </a:p>
          <a:p>
            <a:endParaRPr lang="cs-CZ" sz="1000" dirty="0"/>
          </a:p>
          <a:p>
            <a:pPr algn="ctr">
              <a:buNone/>
            </a:pPr>
            <a:endParaRPr lang="cs-CZ" sz="1000" dirty="0"/>
          </a:p>
          <a:p>
            <a:pPr algn="ctr">
              <a:buNone/>
            </a:pPr>
            <a:endParaRPr lang="cs-CZ" sz="1000" dirty="0"/>
          </a:p>
          <a:p>
            <a:pPr algn="ctr">
              <a:buNone/>
            </a:pPr>
            <a:endParaRPr lang="cs-CZ" sz="1000" dirty="0"/>
          </a:p>
        </p:txBody>
      </p:sp>
      <p:graphicFrame>
        <p:nvGraphicFramePr>
          <p:cNvPr id="6" name="Diagram 5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Picture 6" descr="C:\Users\ZUS Chodov\Documents\III.FESTIVAL ZUŠ KK\logo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812360" y="476672"/>
            <a:ext cx="720080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95536" y="1628800"/>
            <a:ext cx="8291264" cy="4525963"/>
          </a:xfrm>
          <a:noFill/>
          <a:ln w="9525">
            <a:noFill/>
            <a:miter lim="800000"/>
            <a:headEnd/>
            <a:tailEnd/>
          </a:ln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/>
              <a:t>	</a:t>
            </a:r>
          </a:p>
          <a:p>
            <a:pPr algn="ctr">
              <a:buNone/>
            </a:pPr>
            <a:r>
              <a:rPr lang="cs-CZ" sz="3500" b="1" dirty="0">
                <a:latin typeface="Bahnschrift SemiBold SemiConden" panose="020B0502040204020203" pitchFamily="34" charset="0"/>
                <a:cs typeface="Calibri" panose="020F0502020204030204" pitchFamily="34" charset="0"/>
              </a:rPr>
              <a:t>Významné aktivity KUR  2023</a:t>
            </a:r>
            <a:endParaRPr lang="cs-CZ" sz="800" b="1" dirty="0">
              <a:latin typeface="Bahnschrift SemiBold SemiConden" panose="020B0502040204020203" pitchFamily="34" charset="0"/>
              <a:cs typeface="Calibri" panose="020F0502020204030204" pitchFamily="34" charset="0"/>
            </a:endParaRPr>
          </a:p>
          <a:p>
            <a:pPr algn="ctr">
              <a:buNone/>
            </a:pPr>
            <a:r>
              <a:rPr lang="cs-CZ" sz="2400" dirty="0">
                <a:latin typeface="Bahnschrift SemiBold SemiConden" panose="020B0502040204020203" pitchFamily="34" charset="0"/>
                <a:cs typeface="Calibri" panose="020F0502020204030204" pitchFamily="34" charset="0"/>
              </a:rPr>
              <a:t>	</a:t>
            </a:r>
            <a:r>
              <a:rPr lang="cs-CZ" sz="2400" b="1" dirty="0">
                <a:latin typeface="Bahnschrift SemiBold SemiConden" panose="020B0502040204020203" pitchFamily="34" charset="0"/>
                <a:cs typeface="Calibri" panose="020F0502020204030204" pitchFamily="34" charset="0"/>
              </a:rPr>
              <a:t>REPREZENTACE A PODPORA KARLOVARSKÉHO KRAJE:</a:t>
            </a:r>
          </a:p>
          <a:p>
            <a:r>
              <a:rPr lang="cs-CZ" sz="2400" dirty="0">
                <a:latin typeface="Bahnschrift SemiBold SemiConden" panose="020B0502040204020203" pitchFamily="34" charset="0"/>
                <a:cs typeface="Calibri" panose="020F0502020204030204" pitchFamily="34" charset="0"/>
              </a:rPr>
              <a:t>Světlo za Lidice 2023 – nominace a účast dětského pěveckého sboru </a:t>
            </a:r>
          </a:p>
          <a:p>
            <a:r>
              <a:rPr lang="cs-CZ" sz="2400" dirty="0">
                <a:latin typeface="Bahnschrift SemiBold SemiConden" panose="020B0502040204020203" pitchFamily="34" charset="0"/>
                <a:cs typeface="Calibri" panose="020F0502020204030204" pitchFamily="34" charset="0"/>
              </a:rPr>
              <a:t>                                       Klíček ze ZUŠ Kraslice, sbormistryně Mgr.            							Iveta Poslední</a:t>
            </a:r>
          </a:p>
          <a:p>
            <a:r>
              <a:rPr lang="cs-CZ" sz="2400" dirty="0">
                <a:latin typeface="Bahnschrift SemiBold SemiConden" panose="020B0502040204020203" pitchFamily="34" charset="0"/>
                <a:cs typeface="Calibri" panose="020F0502020204030204" pitchFamily="34" charset="0"/>
              </a:rPr>
              <a:t>SPOLUPRÁCE S AZUŠ – volba zástupce za KK v Radě AZUŠ (6/2023): </a:t>
            </a:r>
          </a:p>
          <a:p>
            <a:pPr marL="384048" lvl="2" indent="0">
              <a:buNone/>
            </a:pPr>
            <a:r>
              <a:rPr lang="cs-CZ" sz="2000" dirty="0">
                <a:latin typeface="Bahnschrift SemiBold SemiConden" panose="020B0502040204020203" pitchFamily="34" charset="0"/>
                <a:cs typeface="Calibri" panose="020F0502020204030204" pitchFamily="34" charset="0"/>
              </a:rPr>
              <a:t>                                          Mgr. Anna Novotná – ZUŠ Habartov</a:t>
            </a:r>
          </a:p>
          <a:p>
            <a:r>
              <a:rPr lang="cs-CZ" sz="2400" dirty="0">
                <a:latin typeface="Bahnschrift SemiBold SemiConden" panose="020B0502040204020203" pitchFamily="34" charset="0"/>
                <a:cs typeface="Calibri" panose="020F0502020204030204" pitchFamily="34" charset="0"/>
              </a:rPr>
              <a:t>VZÁJEMNÁ SPOLUPRÁCE ZUŠ – realizace aktivit z projektů ze šablon 							ZUŠ (OP JAK)</a:t>
            </a: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sz="2200" dirty="0">
              <a:solidFill>
                <a:srgbClr val="FF0000"/>
              </a:solidFill>
            </a:endParaRPr>
          </a:p>
          <a:p>
            <a:pPr>
              <a:buNone/>
            </a:pPr>
            <a:endParaRPr lang="cs-CZ" sz="1000" dirty="0"/>
          </a:p>
          <a:p>
            <a:endParaRPr lang="cs-CZ" sz="1000" dirty="0"/>
          </a:p>
          <a:p>
            <a:pPr algn="ctr">
              <a:buNone/>
            </a:pPr>
            <a:endParaRPr lang="cs-CZ" sz="1000" dirty="0"/>
          </a:p>
          <a:p>
            <a:pPr algn="ctr">
              <a:buNone/>
            </a:pPr>
            <a:endParaRPr lang="cs-CZ" sz="1000" dirty="0"/>
          </a:p>
          <a:p>
            <a:pPr algn="ctr">
              <a:buNone/>
            </a:pPr>
            <a:endParaRPr lang="cs-CZ" sz="1000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692408133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Picture 6" descr="C:\Users\ZUS Chodov\Documents\III.FESTIVAL ZUŠ KK\logo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812360" y="476672"/>
            <a:ext cx="720080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6BD82D9-8FF0-451E-A566-22758F535AD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274638"/>
            <a:ext cx="2332484" cy="1076531"/>
          </a:xfrm>
          <a:prstGeom prst="rect">
            <a:avLst/>
          </a:prstGeom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95536" y="1628800"/>
            <a:ext cx="8291264" cy="4525963"/>
          </a:xfr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cs-CZ" dirty="0"/>
              <a:t>	</a:t>
            </a:r>
          </a:p>
          <a:p>
            <a:pPr algn="ctr">
              <a:buNone/>
            </a:pPr>
            <a:r>
              <a:rPr lang="cs-CZ" sz="3500" b="1" dirty="0">
                <a:latin typeface="Bahnschrift SemiBold SemiConden" panose="020B0502040204020203" pitchFamily="34" charset="0"/>
                <a:cs typeface="Calibri" panose="020F0502020204030204" pitchFamily="34" charset="0"/>
              </a:rPr>
              <a:t>Významné aktivity KUR  2023</a:t>
            </a:r>
          </a:p>
          <a:p>
            <a:pPr algn="ctr">
              <a:buNone/>
            </a:pPr>
            <a:r>
              <a:rPr lang="cs-CZ" sz="4000" dirty="0">
                <a:latin typeface="Bahnschrift SemiBold SemiConden" panose="020B0502040204020203" pitchFamily="34" charset="0"/>
                <a:cs typeface="Calibri" panose="020F0502020204030204" pitchFamily="34" charset="0"/>
              </a:rPr>
              <a:t>	</a:t>
            </a:r>
            <a:r>
              <a:rPr lang="cs-CZ" sz="2400" dirty="0">
                <a:latin typeface="Bahnschrift SemiBold SemiConden" panose="020B0502040204020203" pitchFamily="34" charset="0"/>
                <a:cs typeface="Calibri" panose="020F0502020204030204" pitchFamily="34" charset="0"/>
              </a:rPr>
              <a:t>VOLBY DO VEDENÍ SEKCÍ KUR – říjen 2023</a:t>
            </a:r>
          </a:p>
          <a:p>
            <a:pPr>
              <a:buNone/>
            </a:pPr>
            <a:r>
              <a:rPr lang="cs-CZ" sz="2400" dirty="0">
                <a:latin typeface="Bahnschrift SemiBold SemiConden" panose="020B0502040204020203" pitchFamily="34" charset="0"/>
                <a:cs typeface="Calibri" panose="020F0502020204030204" pitchFamily="34" charset="0"/>
              </a:rPr>
              <a:t>		celkem 18 sekcí</a:t>
            </a:r>
          </a:p>
          <a:p>
            <a:pPr>
              <a:buNone/>
            </a:pPr>
            <a:r>
              <a:rPr lang="cs-CZ" sz="2400" dirty="0">
                <a:latin typeface="Bahnschrift SemiBold SemiConden" panose="020B0502040204020203" pitchFamily="34" charset="0"/>
                <a:cs typeface="Calibri" panose="020F0502020204030204" pitchFamily="34" charset="0"/>
              </a:rPr>
              <a:t>		celkem odevzdáno 745 hlasů</a:t>
            </a:r>
          </a:p>
          <a:p>
            <a:pPr>
              <a:buNone/>
            </a:pPr>
            <a:r>
              <a:rPr lang="cs-CZ" sz="2400" dirty="0">
                <a:latin typeface="Bahnschrift SemiBold SemiConden" panose="020B0502040204020203" pitchFamily="34" charset="0"/>
                <a:cs typeface="Calibri" panose="020F0502020204030204" pitchFamily="34" charset="0"/>
              </a:rPr>
              <a:t>		noví členové: Renata Stibůrková, </a:t>
            </a:r>
            <a:r>
              <a:rPr lang="cs-CZ" sz="2400" dirty="0" err="1">
                <a:latin typeface="Bahnschrift SemiBold SemiConden" panose="020B0502040204020203" pitchFamily="34" charset="0"/>
                <a:cs typeface="Calibri" panose="020F0502020204030204" pitchFamily="34" charset="0"/>
              </a:rPr>
              <a:t>DiS</a:t>
            </a:r>
            <a:r>
              <a:rPr lang="cs-CZ" sz="2400" dirty="0">
                <a:latin typeface="Bahnschrift SemiBold SemiConden" panose="020B0502040204020203" pitchFamily="34" charset="0"/>
                <a:cs typeface="Calibri" panose="020F0502020204030204" pitchFamily="34" charset="0"/>
              </a:rPr>
              <a:t>. (ZUŠ Kraslice, Habartov)</a:t>
            </a:r>
          </a:p>
          <a:p>
            <a:pPr>
              <a:buNone/>
            </a:pPr>
            <a:r>
              <a:rPr lang="cs-CZ" sz="2400" dirty="0">
                <a:latin typeface="Bahnschrift SemiBold SemiConden" panose="020B0502040204020203" pitchFamily="34" charset="0"/>
                <a:cs typeface="Calibri" panose="020F0502020204030204" pitchFamily="34" charset="0"/>
              </a:rPr>
              <a:t>					– kytarová sekce</a:t>
            </a:r>
          </a:p>
          <a:p>
            <a:pPr>
              <a:buNone/>
            </a:pPr>
            <a:r>
              <a:rPr lang="cs-CZ" sz="2400" dirty="0">
                <a:latin typeface="Bahnschrift SemiBold SemiConden" panose="020B0502040204020203" pitchFamily="34" charset="0"/>
                <a:cs typeface="Calibri" panose="020F0502020204030204" pitchFamily="34" charset="0"/>
              </a:rPr>
              <a:t>			          Zuzana Kolářová (ZUŠ Sokolov) – pěvecké sbory</a:t>
            </a:r>
          </a:p>
          <a:p>
            <a:pPr>
              <a:buNone/>
            </a:pPr>
            <a:endParaRPr lang="cs-CZ" sz="4000" dirty="0">
              <a:latin typeface="Bahnschrift SemiBold SemiConden" panose="020B0502040204020203" pitchFamily="34" charset="0"/>
              <a:cs typeface="Calibri" panose="020F0502020204030204" pitchFamily="34" charset="0"/>
            </a:endParaRPr>
          </a:p>
          <a:p>
            <a:pPr>
              <a:buNone/>
            </a:pPr>
            <a:endParaRPr lang="cs-CZ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sz="2200" dirty="0">
              <a:solidFill>
                <a:srgbClr val="FF0000"/>
              </a:solidFill>
            </a:endParaRPr>
          </a:p>
          <a:p>
            <a:pPr>
              <a:buNone/>
            </a:pPr>
            <a:endParaRPr lang="cs-CZ" sz="1000" dirty="0"/>
          </a:p>
          <a:p>
            <a:endParaRPr lang="cs-CZ" sz="1000" dirty="0"/>
          </a:p>
          <a:p>
            <a:pPr algn="ctr">
              <a:buNone/>
            </a:pPr>
            <a:endParaRPr lang="cs-CZ" sz="1000" dirty="0"/>
          </a:p>
          <a:p>
            <a:pPr algn="ctr">
              <a:buNone/>
            </a:pPr>
            <a:endParaRPr lang="cs-CZ" sz="1000" dirty="0"/>
          </a:p>
          <a:p>
            <a:pPr algn="ctr">
              <a:buNone/>
            </a:pPr>
            <a:endParaRPr lang="cs-CZ" sz="1000" dirty="0"/>
          </a:p>
        </p:txBody>
      </p:sp>
      <p:graphicFrame>
        <p:nvGraphicFramePr>
          <p:cNvPr id="6" name="Diagram 5"/>
          <p:cNvGraphicFramePr/>
          <p:nvPr>
            <p:extLst/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Picture 6" descr="C:\Users\ZUS Chodov\Documents\III.FESTIVAL ZUŠ KK\logo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812360" y="476672"/>
            <a:ext cx="720080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6BD82D9-8FF0-451E-A566-22758F535AD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274638"/>
            <a:ext cx="2332484" cy="1076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7163265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525963"/>
          </a:xfrm>
          <a:noFill/>
          <a:ln w="9525">
            <a:noFill/>
            <a:miter lim="800000"/>
            <a:headEnd/>
            <a:tailEnd/>
          </a:ln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cs-CZ" dirty="0"/>
              <a:t>	</a:t>
            </a:r>
          </a:p>
          <a:p>
            <a:pPr algn="ctr">
              <a:buNone/>
            </a:pPr>
            <a:r>
              <a:rPr lang="cs-CZ" sz="17600" b="1" dirty="0">
                <a:latin typeface="Bahnschrift SemiBold Condensed" panose="020B0502040204020203" pitchFamily="34" charset="0"/>
                <a:cs typeface="Calibri" panose="020F0502020204030204" pitchFamily="34" charset="0"/>
              </a:rPr>
              <a:t>Plán KUR ZUŠ KK na 2024</a:t>
            </a:r>
            <a:endParaRPr lang="cs-CZ" sz="8000" dirty="0">
              <a:latin typeface="Bahnschrift SemiBold Condensed" panose="020B0502040204020203" pitchFamily="34" charset="0"/>
              <a:cs typeface="Calibri" panose="020F0502020204030204" pitchFamily="34" charset="0"/>
            </a:endParaRPr>
          </a:p>
          <a:p>
            <a:pPr algn="ctr"/>
            <a:r>
              <a:rPr lang="cs-CZ" sz="9600" b="1" dirty="0">
                <a:latin typeface="Bahnschrift SemiBold Condensed" panose="020B0502040204020203" pitchFamily="34" charset="0"/>
                <a:cs typeface="Calibri" panose="020F0502020204030204" pitchFamily="34" charset="0"/>
              </a:rPr>
              <a:t>Oblast vzdělávací </a:t>
            </a:r>
            <a:endParaRPr lang="cs-CZ" sz="9600" dirty="0">
              <a:latin typeface="Bahnschrift SemiBold Condensed" panose="020B0502040204020203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9600" dirty="0">
                <a:latin typeface="Bahnschrift SemiBold Condensed" panose="020B0502040204020203" pitchFamily="34" charset="0"/>
                <a:cs typeface="Calibri" panose="020F0502020204030204" pitchFamily="34" charset="0"/>
              </a:rPr>
              <a:t>  spolupráce s NPI ČR v rámci projektů a podpora šablon pro ZUŠ (OP JAK)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9600" dirty="0">
                <a:latin typeface="Bahnschrift SemiBold Condensed" panose="020B0502040204020203" pitchFamily="34" charset="0"/>
                <a:cs typeface="Calibri" panose="020F0502020204030204" pitchFamily="34" charset="0"/>
              </a:rPr>
              <a:t>  Strategie 2030+ (implementace)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9600" dirty="0">
                <a:latin typeface="Bahnschrift SemiBold Condensed" panose="020B0502040204020203" pitchFamily="34" charset="0"/>
                <a:cs typeface="Calibri" panose="020F0502020204030204" pitchFamily="34" charset="0"/>
              </a:rPr>
              <a:t>  Revize RVP ZUV (spolupráce s Týmem AZUŠ)</a:t>
            </a:r>
          </a:p>
          <a:p>
            <a:r>
              <a:rPr lang="cs-CZ" sz="9600" b="1" dirty="0">
                <a:latin typeface="Bahnschrift SemiBold Condensed" panose="020B0502040204020203" pitchFamily="34" charset="0"/>
                <a:cs typeface="Calibri" panose="020F0502020204030204" pitchFamily="34" charset="0"/>
              </a:rPr>
              <a:t>realizace DVPP – zapojení do aktivit Spolku Umělecká rada ZUŠ ČR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9600" dirty="0">
                <a:latin typeface="Bahnschrift SemiBold Condensed" panose="020B0502040204020203" pitchFamily="34" charset="0"/>
                <a:cs typeface="Calibri" panose="020F0502020204030204" pitchFamily="34" charset="0"/>
              </a:rPr>
              <a:t>  v rámci kraje (profesně zaměřené vzdělávací programy – spolupráce s KUR)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9600" dirty="0">
                <a:latin typeface="Bahnschrift SemiBold Condensed" panose="020B0502040204020203" pitchFamily="34" charset="0"/>
                <a:cs typeface="Calibri" panose="020F0502020204030204" pitchFamily="34" charset="0"/>
              </a:rPr>
              <a:t>  celostátní vzdělávací programy</a:t>
            </a:r>
          </a:p>
          <a:p>
            <a:pPr>
              <a:buNone/>
            </a:pPr>
            <a:endParaRPr lang="cs-CZ" sz="4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buNone/>
            </a:pPr>
            <a:r>
              <a:rPr lang="cs-CZ" sz="4000" i="1" dirty="0">
                <a:latin typeface="Calibri" panose="020F0502020204030204" pitchFamily="34" charset="0"/>
                <a:cs typeface="Calibri" panose="020F0502020204030204" pitchFamily="34" charset="0"/>
              </a:rPr>
              <a:t>Plán vychází z cílů Dlouhodobého záměru na období 2020 – 2022 v oblasti rozvoje vzdělávací soustavy Karlovarského kraje</a:t>
            </a:r>
          </a:p>
          <a:p>
            <a:pPr>
              <a:buNone/>
            </a:pPr>
            <a:endParaRPr lang="cs-CZ" sz="1000" dirty="0"/>
          </a:p>
          <a:p>
            <a:endParaRPr lang="cs-CZ" sz="1000" dirty="0"/>
          </a:p>
          <a:p>
            <a:pPr algn="ctr">
              <a:buNone/>
            </a:pPr>
            <a:endParaRPr lang="cs-CZ" sz="1000" dirty="0"/>
          </a:p>
          <a:p>
            <a:pPr algn="ctr">
              <a:buNone/>
            </a:pPr>
            <a:endParaRPr lang="cs-CZ" sz="1000" dirty="0"/>
          </a:p>
          <a:p>
            <a:pPr algn="ctr">
              <a:buNone/>
            </a:pPr>
            <a:endParaRPr lang="cs-CZ" sz="1000" dirty="0"/>
          </a:p>
        </p:txBody>
      </p:sp>
      <p:graphicFrame>
        <p:nvGraphicFramePr>
          <p:cNvPr id="6" name="Diagram 5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Picture 6" descr="C:\Users\ZUS Chodov\Documents\III.FESTIVAL ZUŠ KK\logo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812360" y="476672"/>
            <a:ext cx="720080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3888431"/>
          </a:xfrm>
          <a:noFill/>
          <a:ln w="9525">
            <a:noFill/>
            <a:miter lim="800000"/>
            <a:headEnd/>
            <a:tailEnd/>
          </a:ln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cs-CZ" dirty="0"/>
              <a:t>	</a:t>
            </a:r>
          </a:p>
          <a:p>
            <a:pPr algn="ctr">
              <a:buNone/>
            </a:pPr>
            <a:r>
              <a:rPr lang="cs-CZ" sz="17600" b="1" dirty="0">
                <a:latin typeface="Bahnschrift SemiBold Condensed" panose="020B0502040204020203" pitchFamily="34" charset="0"/>
                <a:cs typeface="Calibri" panose="020F0502020204030204" pitchFamily="34" charset="0"/>
              </a:rPr>
              <a:t>Plán KUR ZUŠ KK na 2024</a:t>
            </a:r>
            <a:endParaRPr lang="cs-CZ" sz="1200" dirty="0">
              <a:latin typeface="Bahnschrift SemiBold SemiConden" panose="020B0502040204020203" pitchFamily="34" charset="0"/>
              <a:cs typeface="Calibri" panose="020F0502020204030204" pitchFamily="34" charset="0"/>
            </a:endParaRPr>
          </a:p>
          <a:p>
            <a:pPr algn="ctr"/>
            <a:r>
              <a:rPr lang="cs-CZ" sz="9600" b="1" dirty="0">
                <a:latin typeface="Bahnschrift SemiBold SemiConden" panose="020B0502040204020203" pitchFamily="34" charset="0"/>
                <a:cs typeface="Calibri" panose="020F0502020204030204" pitchFamily="34" charset="0"/>
              </a:rPr>
              <a:t>Oblast metodická</a:t>
            </a:r>
          </a:p>
          <a:p>
            <a:endParaRPr lang="cs-CZ" sz="4800" b="1" dirty="0">
              <a:latin typeface="Bahnschrift SemiBold SemiConden" panose="020B0502040204020203" pitchFamily="34" charset="0"/>
              <a:cs typeface="Calibri" panose="020F0502020204030204" pitchFamily="34" charset="0"/>
            </a:endParaRPr>
          </a:p>
          <a:p>
            <a:pPr lvl="1"/>
            <a:r>
              <a:rPr lang="cs-CZ" sz="9200" dirty="0">
                <a:latin typeface="Bahnschrift SemiBold SemiConden" panose="020B0502040204020203" pitchFamily="34" charset="0"/>
                <a:cs typeface="Calibri" panose="020F0502020204030204" pitchFamily="34" charset="0"/>
              </a:rPr>
              <a:t>vzájemná spolupráce ZUŠ KK</a:t>
            </a:r>
          </a:p>
          <a:p>
            <a:pPr lvl="1"/>
            <a:r>
              <a:rPr lang="cs-CZ" sz="9200" dirty="0">
                <a:latin typeface="Bahnschrift SemiBold SemiConden" panose="020B0502040204020203" pitchFamily="34" charset="0"/>
                <a:cs typeface="Calibri" panose="020F0502020204030204" pitchFamily="34" charset="0"/>
              </a:rPr>
              <a:t>šablony ZUŠ – nové v rámci OP JAK</a:t>
            </a:r>
          </a:p>
          <a:p>
            <a:pPr lvl="1"/>
            <a:r>
              <a:rPr lang="cs-CZ" sz="9200" dirty="0">
                <a:latin typeface="Bahnschrift SemiBold SemiConden" panose="020B0502040204020203" pitchFamily="34" charset="0"/>
                <a:cs typeface="Calibri" panose="020F0502020204030204" pitchFamily="34" charset="0"/>
              </a:rPr>
              <a:t>společné vzdělávání na ZUŠ, podpora digitálních kompetencí učitelů a žáků – Strategie 2030+</a:t>
            </a:r>
          </a:p>
          <a:p>
            <a:pPr lvl="1"/>
            <a:r>
              <a:rPr lang="cs-CZ" sz="9200" dirty="0">
                <a:latin typeface="Bahnschrift SemiBold SemiConden" panose="020B0502040204020203" pitchFamily="34" charset="0"/>
                <a:cs typeface="Calibri" panose="020F0502020204030204" pitchFamily="34" charset="0"/>
              </a:rPr>
              <a:t>podpora nadání </a:t>
            </a:r>
          </a:p>
          <a:p>
            <a:pPr algn="ctr">
              <a:buNone/>
            </a:pPr>
            <a:endParaRPr lang="cs-CZ" sz="40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buNone/>
            </a:pPr>
            <a:endParaRPr lang="cs-CZ" sz="40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buNone/>
            </a:pPr>
            <a:r>
              <a:rPr lang="cs-CZ" sz="4000" i="1" dirty="0">
                <a:latin typeface="Calibri" panose="020F0502020204030204" pitchFamily="34" charset="0"/>
                <a:cs typeface="Calibri" panose="020F0502020204030204" pitchFamily="34" charset="0"/>
              </a:rPr>
              <a:t>Plán vychází z cílů Dlouhodobého záměru na období 2020 – 2022 v oblasti rozvoje vzdělávací soustavy Karlovarského kraje</a:t>
            </a:r>
          </a:p>
          <a:p>
            <a:pPr>
              <a:buNone/>
            </a:pPr>
            <a:endParaRPr lang="cs-C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</a:pPr>
            <a:endParaRPr lang="cs-CZ" sz="1000" dirty="0"/>
          </a:p>
          <a:p>
            <a:endParaRPr lang="cs-CZ" sz="1000" dirty="0"/>
          </a:p>
          <a:p>
            <a:pPr algn="ctr">
              <a:buNone/>
            </a:pPr>
            <a:endParaRPr lang="cs-CZ" sz="1000" dirty="0"/>
          </a:p>
          <a:p>
            <a:pPr algn="ctr">
              <a:buNone/>
            </a:pPr>
            <a:endParaRPr lang="cs-CZ" sz="1000" dirty="0"/>
          </a:p>
          <a:p>
            <a:pPr algn="ctr">
              <a:buNone/>
            </a:pPr>
            <a:endParaRPr lang="cs-CZ" sz="1000" dirty="0"/>
          </a:p>
        </p:txBody>
      </p:sp>
      <p:graphicFrame>
        <p:nvGraphicFramePr>
          <p:cNvPr id="6" name="Diagram 5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Picture 6" descr="C:\Users\ZUS Chodov\Documents\III.FESTIVAL ZUŠ KK\logo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812360" y="476672"/>
            <a:ext cx="720080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41229289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859</TotalTime>
  <Words>650</Words>
  <Application>Microsoft Office PowerPoint</Application>
  <PresentationFormat>Předvádění na obrazovce (4:3)</PresentationFormat>
  <Paragraphs>164</Paragraphs>
  <Slides>12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9" baseType="lpstr">
      <vt:lpstr>Bahnschrift Light Condensed</vt:lpstr>
      <vt:lpstr>Bahnschrift SemiBold Condensed</vt:lpstr>
      <vt:lpstr>Bahnschrift SemiBold SemiConden</vt:lpstr>
      <vt:lpstr>Calibri</vt:lpstr>
      <vt:lpstr>Calibri Light</vt:lpstr>
      <vt:lpstr>Wingdings</vt:lpstr>
      <vt:lpstr>Retrospektiva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Cesta ke školnímu vzdělávacímu programu v základním uměleckém vzdělávání</dc:title>
  <dc:creator>ZUS Chodov</dc:creator>
  <cp:lastModifiedBy>ZUS</cp:lastModifiedBy>
  <cp:revision>185</cp:revision>
  <cp:lastPrinted>2015-11-10T12:40:47Z</cp:lastPrinted>
  <dcterms:created xsi:type="dcterms:W3CDTF">2011-11-07T09:58:51Z</dcterms:created>
  <dcterms:modified xsi:type="dcterms:W3CDTF">2023-10-28T01:11:41Z</dcterms:modified>
</cp:coreProperties>
</file>